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70" r:id="rId10"/>
    <p:sldId id="271" r:id="rId11"/>
    <p:sldId id="264" r:id="rId12"/>
    <p:sldId id="269" r:id="rId13"/>
    <p:sldId id="265" r:id="rId14"/>
    <p:sldId id="272" r:id="rId15"/>
    <p:sldId id="266" r:id="rId16"/>
    <p:sldId id="273" r:id="rId17"/>
    <p:sldId id="274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A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65125"/>
          </a:xfrm>
        </p:spPr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16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92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03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800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A1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971596"/>
            <a:ext cx="3505200" cy="899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541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80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0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948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94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43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4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389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A1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86457-7908-4987-A4EB-E8C002B9CF0F}" type="datetimeFigureOut">
              <a:rPr lang="en-US" smtClean="0"/>
              <a:pPr/>
              <a:t>19/12/2016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EBEE-02AA-4AB2-BBD3-E9BDA36386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971596"/>
            <a:ext cx="3505200" cy="899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1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meraparivar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2600" y="5943600"/>
            <a:ext cx="3581400" cy="914400"/>
          </a:xfrm>
          <a:prstGeom prst="rect">
            <a:avLst/>
          </a:prstGeom>
          <a:solidFill>
            <a:srgbClr val="0A1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50" y="152399"/>
            <a:ext cx="4914900" cy="1260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1035"/>
            <a:ext cx="7334492" cy="4889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52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Nutritional support everyday for 300 children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88362" cy="4244181"/>
          </a:xfrm>
        </p:spPr>
      </p:pic>
    </p:spTree>
    <p:extLst>
      <p:ext uri="{BB962C8B-B14F-4D97-AF65-F5344CB8AC3E}">
        <p14:creationId xmlns="" xmlns:p14="http://schemas.microsoft.com/office/powerpoint/2010/main" val="20888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Youth : vocational and skills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 smtClean="0"/>
              <a:t>Comprehensive </a:t>
            </a:r>
            <a:r>
              <a:rPr lang="en-US" b="1" dirty="0"/>
              <a:t>training </a:t>
            </a:r>
            <a:r>
              <a:rPr lang="en-US" dirty="0"/>
              <a:t>including Computer basics, Retail Management, Office management, Career Guidance, Personality Development, Interview facing and English classes.</a:t>
            </a:r>
          </a:p>
          <a:p>
            <a:pPr fontAlgn="base"/>
            <a:r>
              <a:rPr lang="en-US" b="1" dirty="0"/>
              <a:t>Job placement and vocational trainings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89" r="16276"/>
          <a:stretch/>
        </p:blipFill>
        <p:spPr bwMode="auto">
          <a:xfrm>
            <a:off x="5801592" y="1295400"/>
            <a:ext cx="2514600" cy="185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6" t="48011" r="51171" b="16004"/>
          <a:stretch/>
        </p:blipFill>
        <p:spPr bwMode="auto">
          <a:xfrm>
            <a:off x="5410200" y="3207082"/>
            <a:ext cx="3428999" cy="273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46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2015… 70% of youth placed in companies!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87" t="42857" r="21356" b="22420"/>
          <a:stretch/>
        </p:blipFill>
        <p:spPr bwMode="auto">
          <a:xfrm>
            <a:off x="5214143" y="1371600"/>
            <a:ext cx="3786474" cy="28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5" t="70360" r="51491" b="17265"/>
          <a:stretch/>
        </p:blipFill>
        <p:spPr bwMode="auto">
          <a:xfrm>
            <a:off x="381000" y="2194790"/>
            <a:ext cx="4440384" cy="12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99" t="31534" r="25190" b="47633"/>
          <a:stretch/>
        </p:blipFill>
        <p:spPr bwMode="auto">
          <a:xfrm>
            <a:off x="1219200" y="4460875"/>
            <a:ext cx="680258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43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Increasing women's leadership and participation in their communities (self-empowerment programs)</a:t>
            </a:r>
          </a:p>
          <a:p>
            <a:pPr fontAlgn="base"/>
            <a:r>
              <a:rPr lang="en-US" b="1" dirty="0"/>
              <a:t>Beauty parlor and stitching training </a:t>
            </a:r>
            <a:r>
              <a:rPr lang="en-US" dirty="0"/>
              <a:t>to achieve financial independence for women and secure a job</a:t>
            </a:r>
          </a:p>
          <a:p>
            <a:pPr fontAlgn="base"/>
            <a:r>
              <a:rPr lang="en-US" b="1" dirty="0"/>
              <a:t>Adult literacy classes </a:t>
            </a:r>
            <a:r>
              <a:rPr lang="en-US" dirty="0"/>
              <a:t>for women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75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en-US" dirty="0" smtClean="0"/>
              <a:t>200 women beneficiary in 2015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54" t="23016" r="24399" b="14087"/>
          <a:stretch/>
        </p:blipFill>
        <p:spPr bwMode="auto">
          <a:xfrm>
            <a:off x="0" y="3065953"/>
            <a:ext cx="5763491" cy="379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6" t="21117" r="23380" b="50284"/>
          <a:stretch/>
        </p:blipFill>
        <p:spPr bwMode="auto">
          <a:xfrm>
            <a:off x="1271171" y="990600"/>
            <a:ext cx="6399983" cy="193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06" t="9695" r="21132" b="30357"/>
          <a:stretch/>
        </p:blipFill>
        <p:spPr bwMode="auto">
          <a:xfrm>
            <a:off x="6385446" y="3073210"/>
            <a:ext cx="2568776" cy="29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44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Advocacy &amp; Community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Give voice to the underprivileged community </a:t>
            </a:r>
          </a:p>
          <a:p>
            <a:pPr fontAlgn="base"/>
            <a:r>
              <a:rPr lang="en-US" dirty="0"/>
              <a:t>Information and awareness about </a:t>
            </a:r>
            <a:r>
              <a:rPr lang="en-US" b="1" dirty="0"/>
              <a:t>schemes and </a:t>
            </a:r>
            <a:r>
              <a:rPr lang="en-US" b="1" dirty="0" smtClean="0"/>
              <a:t>entitlements </a:t>
            </a:r>
            <a:r>
              <a:rPr lang="en-US" b="1" dirty="0"/>
              <a:t>available for the disadvantaged and less privileged </a:t>
            </a:r>
          </a:p>
          <a:p>
            <a:pPr fontAlgn="base"/>
            <a:r>
              <a:rPr lang="en-US" b="1" dirty="0"/>
              <a:t>Legal Awareness </a:t>
            </a:r>
            <a:r>
              <a:rPr lang="en-US" dirty="0"/>
              <a:t>and assistance </a:t>
            </a:r>
          </a:p>
          <a:p>
            <a:pPr fontAlgn="base"/>
            <a:r>
              <a:rPr lang="en-US" b="1" dirty="0"/>
              <a:t>Health &amp; Hygiene </a:t>
            </a:r>
            <a:r>
              <a:rPr lang="en-US" dirty="0"/>
              <a:t>camps and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18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assistance in 2015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60" t="33996" r="28810" b="18845"/>
          <a:stretch/>
        </p:blipFill>
        <p:spPr bwMode="auto">
          <a:xfrm>
            <a:off x="1143000" y="1676400"/>
            <a:ext cx="746943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69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761006" cy="4525963"/>
          </a:xfrm>
        </p:spPr>
      </p:pic>
    </p:spTree>
    <p:extLst>
      <p:ext uri="{BB962C8B-B14F-4D97-AF65-F5344CB8AC3E}">
        <p14:creationId xmlns="" xmlns:p14="http://schemas.microsoft.com/office/powerpoint/2010/main" val="26437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Become a PARTNER</a:t>
            </a:r>
          </a:p>
          <a:p>
            <a:pPr marL="0" indent="0">
              <a:buNone/>
            </a:pPr>
            <a:r>
              <a:rPr lang="en-US" dirty="0" smtClean="0"/>
              <a:t>- Visit us </a:t>
            </a:r>
          </a:p>
          <a:p>
            <a:pPr marL="0" indent="0">
              <a:buNone/>
            </a:pPr>
            <a:r>
              <a:rPr lang="en-US" dirty="0" smtClean="0"/>
              <a:t>- Help us with training</a:t>
            </a:r>
          </a:p>
          <a:p>
            <a:pPr>
              <a:buFontTx/>
              <a:buChar char="-"/>
            </a:pPr>
            <a:r>
              <a:rPr lang="en-US" dirty="0" smtClean="0"/>
              <a:t>Employees’ mentorship </a:t>
            </a:r>
          </a:p>
          <a:p>
            <a:pPr marL="0" indent="0">
              <a:buNone/>
            </a:pPr>
            <a:r>
              <a:rPr lang="en-US" dirty="0" smtClean="0"/>
              <a:t>program with youth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r>
              <a:rPr lang="en-US" b="1" dirty="0" smtClean="0"/>
              <a:t>Become a DONOR</a:t>
            </a:r>
          </a:p>
          <a:p>
            <a:pPr marL="0" indent="0">
              <a:buNone/>
            </a:pPr>
            <a:r>
              <a:rPr lang="en-US" dirty="0" smtClean="0"/>
              <a:t>- Donations in kind or financial donations</a:t>
            </a:r>
          </a:p>
          <a:p>
            <a:pPr marL="0" indent="0">
              <a:buNone/>
            </a:pPr>
            <a:r>
              <a:rPr lang="en-US" dirty="0" smtClean="0"/>
              <a:t>- Tax Exemptions Possible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971800" cy="346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08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hope to hear back from you soon !</a:t>
            </a:r>
          </a:p>
          <a:p>
            <a:endParaRPr lang="en-US" dirty="0" smtClean="0"/>
          </a:p>
          <a:p>
            <a:r>
              <a:rPr lang="en-US" dirty="0" smtClean="0"/>
              <a:t>Contact 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meraparivar@gmail.com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Tel : 7838594404</a:t>
            </a:r>
          </a:p>
          <a:p>
            <a:pPr marL="0" indent="0">
              <a:buNone/>
            </a:pPr>
            <a:r>
              <a:rPr lang="en-US" dirty="0" smtClean="0"/>
              <a:t>www.meraparivar.org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35913" r="25000" b="27462"/>
          <a:stretch/>
        </p:blipFill>
        <p:spPr bwMode="auto">
          <a:xfrm>
            <a:off x="4648200" y="2223237"/>
            <a:ext cx="4267200" cy="351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28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just"/>
            <a:r>
              <a:rPr lang="en-US" b="1" dirty="0" err="1" smtClean="0"/>
              <a:t>Mera</a:t>
            </a:r>
            <a:r>
              <a:rPr lang="en-US" b="1" dirty="0" smtClean="0"/>
              <a:t> </a:t>
            </a:r>
            <a:r>
              <a:rPr lang="en-US" b="1" dirty="0" err="1" smtClean="0"/>
              <a:t>Parivar</a:t>
            </a:r>
            <a:r>
              <a:rPr lang="en-US" b="1" dirty="0" smtClean="0"/>
              <a:t> : Non-Profit, Charitable NGO </a:t>
            </a:r>
            <a:r>
              <a:rPr lang="en-US" dirty="0" smtClean="0"/>
              <a:t>(registered under FCRA Act of Ministry of Home Affairs) + Income Tax Exemption.</a:t>
            </a:r>
          </a:p>
          <a:p>
            <a:pPr algn="just"/>
            <a:r>
              <a:rPr lang="en-US" dirty="0" smtClean="0"/>
              <a:t>Created in 2006 → </a:t>
            </a:r>
            <a:r>
              <a:rPr lang="en-US" b="1" dirty="0" smtClean="0"/>
              <a:t>10 years of assistance for disadvantaged community (children, youth, women) in Gurgaon.</a:t>
            </a:r>
          </a:p>
          <a:p>
            <a:pPr algn="just"/>
            <a:r>
              <a:rPr lang="en-US" dirty="0" smtClean="0"/>
              <a:t>Areas of work : education, knowledge, vocational training, advocacy.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0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believe in everyone’s </a:t>
            </a:r>
            <a:r>
              <a:rPr lang="en-US" b="1" dirty="0"/>
              <a:t>"right to life with dignity". </a:t>
            </a:r>
            <a:r>
              <a:rPr lang="en-US" dirty="0"/>
              <a:t>We want  to create an </a:t>
            </a:r>
            <a:r>
              <a:rPr lang="en-US" b="1" dirty="0"/>
              <a:t>equal, just, and sustainable world empowering the poor </a:t>
            </a:r>
            <a:r>
              <a:rPr lang="en-US" dirty="0"/>
              <a:t>to demand respect for their basic rights, to become active citizens and to make job markets accessible for disadvantaged people.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05036"/>
            <a:ext cx="3581400" cy="238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66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782" y="1447800"/>
            <a:ext cx="5257800" cy="4952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Parivar</a:t>
            </a:r>
            <a:r>
              <a:rPr lang="en-US" dirty="0"/>
              <a:t> is committed to work towards </a:t>
            </a:r>
            <a:r>
              <a:rPr lang="en-US" b="1" dirty="0"/>
              <a:t>empowerment and uplifting communities, children, women and youths. </a:t>
            </a:r>
            <a:r>
              <a:rPr lang="en-US" dirty="0"/>
              <a:t>Through education, building professional skills and personal development,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Parivar</a:t>
            </a:r>
            <a:r>
              <a:rPr lang="en-US" dirty="0"/>
              <a:t> wants to help the disadvantaged people to </a:t>
            </a:r>
            <a:r>
              <a:rPr lang="en-US" b="1" dirty="0" smtClean="0"/>
              <a:t>realize </a:t>
            </a:r>
            <a:r>
              <a:rPr lang="en-US" b="1" dirty="0"/>
              <a:t>their full potential and achieve self-reliance</a:t>
            </a:r>
            <a:r>
              <a:rPr lang="en-US" dirty="0"/>
              <a:t> so as to give them the power to control their own lives and future.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20" r="10585"/>
          <a:stretch/>
        </p:blipFill>
        <p:spPr>
          <a:xfrm>
            <a:off x="5257800" y="2112817"/>
            <a:ext cx="3886200" cy="3355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28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3276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 : </a:t>
            </a:r>
            <a:r>
              <a:rPr lang="en-US" b="1" dirty="0"/>
              <a:t>Transparency</a:t>
            </a:r>
            <a:r>
              <a:rPr lang="en-US" dirty="0"/>
              <a:t> and good governance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2 : </a:t>
            </a:r>
            <a:r>
              <a:rPr lang="en-US" b="1" dirty="0"/>
              <a:t>Do not harm </a:t>
            </a:r>
            <a:r>
              <a:rPr lang="en-US" dirty="0"/>
              <a:t>principle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3 : </a:t>
            </a:r>
            <a:r>
              <a:rPr lang="en-US" b="1" dirty="0"/>
              <a:t>Empowerment of communities</a:t>
            </a:r>
            <a:endParaRPr lang="en-US" b="1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4 : </a:t>
            </a:r>
            <a:r>
              <a:rPr lang="en-US" b="1" dirty="0"/>
              <a:t>Equity</a:t>
            </a:r>
            <a:r>
              <a:rPr lang="en-US" dirty="0"/>
              <a:t> and </a:t>
            </a:r>
            <a:r>
              <a:rPr lang="en-US" b="1" dirty="0"/>
              <a:t>fairness</a:t>
            </a:r>
            <a:endParaRPr lang="en-US" b="1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5 : </a:t>
            </a:r>
            <a:r>
              <a:rPr lang="en-US" b="1" dirty="0"/>
              <a:t>Impartiality</a:t>
            </a:r>
            <a:r>
              <a:rPr lang="en-US" dirty="0"/>
              <a:t> in our actions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6 : </a:t>
            </a:r>
            <a:r>
              <a:rPr lang="en-US" b="1" dirty="0"/>
              <a:t>Accountabilit</a:t>
            </a:r>
            <a:r>
              <a:rPr lang="en-US" dirty="0"/>
              <a:t>y to our partners, donors and to civil society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25"/>
          <a:stretch/>
        </p:blipFill>
        <p:spPr>
          <a:xfrm>
            <a:off x="609600" y="3879272"/>
            <a:ext cx="4724400" cy="2978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69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organization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38" t="25746" r="24813" b="20670"/>
          <a:stretch/>
        </p:blipFill>
        <p:spPr bwMode="auto">
          <a:xfrm>
            <a:off x="1328704" y="1791854"/>
            <a:ext cx="6720115" cy="3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37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/>
          <a:p>
            <a:r>
              <a:rPr lang="en-US" sz="3200" dirty="0" smtClean="0"/>
              <a:t>4 mains programs :</a:t>
            </a:r>
          </a:p>
          <a:p>
            <a:pPr>
              <a:buFontTx/>
              <a:buChar char="-"/>
            </a:pPr>
            <a:r>
              <a:rPr lang="en-US" sz="3200" dirty="0" smtClean="0"/>
              <a:t>Children Education</a:t>
            </a:r>
          </a:p>
          <a:p>
            <a:pPr>
              <a:buFontTx/>
              <a:buChar char="-"/>
            </a:pPr>
            <a:r>
              <a:rPr lang="en-US" sz="3200" dirty="0" smtClean="0"/>
              <a:t>Youth training</a:t>
            </a:r>
          </a:p>
          <a:p>
            <a:pPr>
              <a:buFontTx/>
              <a:buChar char="-"/>
            </a:pPr>
            <a:r>
              <a:rPr lang="en-US" sz="3200" dirty="0" smtClean="0"/>
              <a:t>Women empowerment</a:t>
            </a:r>
          </a:p>
          <a:p>
            <a:pPr>
              <a:buFontTx/>
              <a:buChar char="-"/>
            </a:pPr>
            <a:r>
              <a:rPr lang="en-US" sz="3200" dirty="0" smtClean="0"/>
              <a:t>Advocacy and community assistance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3000"/>
            <a:ext cx="3124200" cy="4686301"/>
          </a:xfrm>
        </p:spPr>
      </p:pic>
    </p:spTree>
    <p:extLst>
      <p:ext uri="{BB962C8B-B14F-4D97-AF65-F5344CB8AC3E}">
        <p14:creationId xmlns="" xmlns:p14="http://schemas.microsoft.com/office/powerpoint/2010/main" val="25634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for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Care and nurturing for </a:t>
            </a:r>
            <a:r>
              <a:rPr lang="en-US" dirty="0" smtClean="0"/>
              <a:t>children nursery, LKG and UKG.</a:t>
            </a:r>
          </a:p>
          <a:p>
            <a:pPr fontAlgn="base"/>
            <a:r>
              <a:rPr lang="en-US" b="1" dirty="0"/>
              <a:t>I</a:t>
            </a:r>
            <a:r>
              <a:rPr lang="en-US" b="1" dirty="0" smtClean="0"/>
              <a:t>nformal </a:t>
            </a:r>
            <a:r>
              <a:rPr lang="en-US" b="1" dirty="0"/>
              <a:t>education </a:t>
            </a:r>
            <a:r>
              <a:rPr lang="en-US" dirty="0"/>
              <a:t>to those children who remain outside formal educational systems. </a:t>
            </a:r>
            <a:r>
              <a:rPr lang="en-US" b="1" dirty="0" smtClean="0"/>
              <a:t>English</a:t>
            </a:r>
            <a:r>
              <a:rPr lang="en-US" b="1" dirty="0"/>
              <a:t>, Hindi and Mathematics classes </a:t>
            </a:r>
            <a:r>
              <a:rPr lang="en-US" dirty="0"/>
              <a:t>so that children can be at par with the required standard for public </a:t>
            </a:r>
            <a:r>
              <a:rPr lang="en-US" dirty="0" smtClean="0"/>
              <a:t>schools.</a:t>
            </a:r>
            <a:endParaRPr lang="en-US" dirty="0"/>
          </a:p>
          <a:p>
            <a:pPr fontAlgn="base"/>
            <a:r>
              <a:rPr lang="en-US" dirty="0"/>
              <a:t>Raise awareness amongst families on the importance of education and </a:t>
            </a:r>
            <a:r>
              <a:rPr lang="en-US" b="1" dirty="0"/>
              <a:t>prevent school dropout</a:t>
            </a:r>
            <a:r>
              <a:rPr lang="en-US" dirty="0"/>
              <a:t> (especially for girls).</a:t>
            </a:r>
          </a:p>
          <a:p>
            <a:pPr fontAlgn="base"/>
            <a:r>
              <a:rPr lang="en-US" b="1" dirty="0"/>
              <a:t>Scholarships (free tuition) for poorer children </a:t>
            </a:r>
            <a:r>
              <a:rPr lang="en-US" dirty="0"/>
              <a:t>to attend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07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Mera</a:t>
            </a:r>
            <a:r>
              <a:rPr lang="en-US" dirty="0" smtClean="0"/>
              <a:t> </a:t>
            </a:r>
            <a:r>
              <a:rPr lang="en-US" dirty="0" err="1" smtClean="0"/>
              <a:t>Parivar</a:t>
            </a:r>
            <a:r>
              <a:rPr lang="en-US" dirty="0" smtClean="0"/>
              <a:t> education program in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4525962" cy="2262981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72" t="26389" r="24479" b="55158"/>
          <a:stretch/>
        </p:blipFill>
        <p:spPr bwMode="auto">
          <a:xfrm>
            <a:off x="1295400" y="1676399"/>
            <a:ext cx="6720114" cy="13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935" t="33049" r="23912" b="25474"/>
          <a:stretch/>
        </p:blipFill>
        <p:spPr bwMode="auto">
          <a:xfrm>
            <a:off x="380999" y="3352800"/>
            <a:ext cx="3532909" cy="30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82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465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Who we are :</vt:lpstr>
      <vt:lpstr>Our Vision </vt:lpstr>
      <vt:lpstr>Our Mission</vt:lpstr>
      <vt:lpstr>Our Core Values</vt:lpstr>
      <vt:lpstr>Our organization</vt:lpstr>
      <vt:lpstr>Our programs</vt:lpstr>
      <vt:lpstr>Education for Children</vt:lpstr>
      <vt:lpstr>Mera Parivar education program in 2015</vt:lpstr>
      <vt:lpstr>Nutritional support everyday for 300 children</vt:lpstr>
      <vt:lpstr>Youth : vocational and skills training</vt:lpstr>
      <vt:lpstr>In 2015… 70% of youth placed in companies!</vt:lpstr>
      <vt:lpstr>Women Empowerment</vt:lpstr>
      <vt:lpstr>200 women beneficiary in 2015</vt:lpstr>
      <vt:lpstr>Advocacy &amp; Community Assistance</vt:lpstr>
      <vt:lpstr>Community assistance in 2015</vt:lpstr>
      <vt:lpstr>Advocacy</vt:lpstr>
      <vt:lpstr>How to get involved ?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</dc:creator>
  <cp:lastModifiedBy>admin</cp:lastModifiedBy>
  <cp:revision>32</cp:revision>
  <dcterms:created xsi:type="dcterms:W3CDTF">2016-07-16T04:34:05Z</dcterms:created>
  <dcterms:modified xsi:type="dcterms:W3CDTF">2016-12-20T06:00:53Z</dcterms:modified>
</cp:coreProperties>
</file>