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23" r:id="rId2"/>
    <p:sldId id="288" r:id="rId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6C"/>
    <a:srgbClr val="1C3F94"/>
    <a:srgbClr val="F6F4EA"/>
    <a:srgbClr val="F5FCEE"/>
    <a:srgbClr val="EFFBE5"/>
    <a:srgbClr val="F2FBE9"/>
    <a:srgbClr val="E9F9DB"/>
    <a:srgbClr val="CBB684"/>
    <a:srgbClr val="D9CBA7"/>
    <a:srgbClr val="330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565" autoAdjust="0"/>
  </p:normalViewPr>
  <p:slideViewPr>
    <p:cSldViewPr snapToGrid="0">
      <p:cViewPr varScale="1">
        <p:scale>
          <a:sx n="64" d="100"/>
          <a:sy n="64" d="100"/>
        </p:scale>
        <p:origin x="17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22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D RB" userId="09eca1cb-e522-4483-87b1-2e74cf32d398" providerId="ADAL" clId="{E7FA6E9F-1A60-4FFA-A3E8-029D43441696}"/>
    <pc:docChg chg="delSld">
      <pc:chgData name="ESD RB" userId="09eca1cb-e522-4483-87b1-2e74cf32d398" providerId="ADAL" clId="{E7FA6E9F-1A60-4FFA-A3E8-029D43441696}" dt="2022-06-06T17:54:23.768" v="10" actId="47"/>
      <pc:docMkLst>
        <pc:docMk/>
      </pc:docMkLst>
      <pc:sldChg chg="del">
        <pc:chgData name="ESD RB" userId="09eca1cb-e522-4483-87b1-2e74cf32d398" providerId="ADAL" clId="{E7FA6E9F-1A60-4FFA-A3E8-029D43441696}" dt="2022-06-06T17:54:10.283" v="1" actId="47"/>
        <pc:sldMkLst>
          <pc:docMk/>
          <pc:sldMk cId="0" sldId="259"/>
        </pc:sldMkLst>
      </pc:sldChg>
      <pc:sldChg chg="del">
        <pc:chgData name="ESD RB" userId="09eca1cb-e522-4483-87b1-2e74cf32d398" providerId="ADAL" clId="{E7FA6E9F-1A60-4FFA-A3E8-029D43441696}" dt="2022-06-06T17:54:19.414" v="9" actId="47"/>
        <pc:sldMkLst>
          <pc:docMk/>
          <pc:sldMk cId="0" sldId="268"/>
        </pc:sldMkLst>
      </pc:sldChg>
      <pc:sldChg chg="del">
        <pc:chgData name="ESD RB" userId="09eca1cb-e522-4483-87b1-2e74cf32d398" providerId="ADAL" clId="{E7FA6E9F-1A60-4FFA-A3E8-029D43441696}" dt="2022-06-06T17:54:23.768" v="10" actId="47"/>
        <pc:sldMkLst>
          <pc:docMk/>
          <pc:sldMk cId="0" sldId="270"/>
        </pc:sldMkLst>
      </pc:sldChg>
      <pc:sldChg chg="del">
        <pc:chgData name="ESD RB" userId="09eca1cb-e522-4483-87b1-2e74cf32d398" providerId="ADAL" clId="{E7FA6E9F-1A60-4FFA-A3E8-029D43441696}" dt="2022-06-06T17:54:18.685" v="8" actId="47"/>
        <pc:sldMkLst>
          <pc:docMk/>
          <pc:sldMk cId="0" sldId="276"/>
        </pc:sldMkLst>
      </pc:sldChg>
      <pc:sldChg chg="del">
        <pc:chgData name="ESD RB" userId="09eca1cb-e522-4483-87b1-2e74cf32d398" providerId="ADAL" clId="{E7FA6E9F-1A60-4FFA-A3E8-029D43441696}" dt="2022-06-06T17:54:17.992" v="7" actId="47"/>
        <pc:sldMkLst>
          <pc:docMk/>
          <pc:sldMk cId="0" sldId="278"/>
        </pc:sldMkLst>
      </pc:sldChg>
      <pc:sldChg chg="del">
        <pc:chgData name="ESD RB" userId="09eca1cb-e522-4483-87b1-2e74cf32d398" providerId="ADAL" clId="{E7FA6E9F-1A60-4FFA-A3E8-029D43441696}" dt="2022-06-06T17:54:16.439" v="4" actId="47"/>
        <pc:sldMkLst>
          <pc:docMk/>
          <pc:sldMk cId="0" sldId="280"/>
        </pc:sldMkLst>
      </pc:sldChg>
      <pc:sldChg chg="del">
        <pc:chgData name="ESD RB" userId="09eca1cb-e522-4483-87b1-2e74cf32d398" providerId="ADAL" clId="{E7FA6E9F-1A60-4FFA-A3E8-029D43441696}" dt="2022-06-06T17:54:16.898" v="5" actId="47"/>
        <pc:sldMkLst>
          <pc:docMk/>
          <pc:sldMk cId="0" sldId="281"/>
        </pc:sldMkLst>
      </pc:sldChg>
      <pc:sldChg chg="del">
        <pc:chgData name="ESD RB" userId="09eca1cb-e522-4483-87b1-2e74cf32d398" providerId="ADAL" clId="{E7FA6E9F-1A60-4FFA-A3E8-029D43441696}" dt="2022-06-06T17:54:17.239" v="6" actId="47"/>
        <pc:sldMkLst>
          <pc:docMk/>
          <pc:sldMk cId="0" sldId="282"/>
        </pc:sldMkLst>
      </pc:sldChg>
      <pc:sldChg chg="del">
        <pc:chgData name="ESD RB" userId="09eca1cb-e522-4483-87b1-2e74cf32d398" providerId="ADAL" clId="{E7FA6E9F-1A60-4FFA-A3E8-029D43441696}" dt="2022-06-06T17:54:15.652" v="3" actId="47"/>
        <pc:sldMkLst>
          <pc:docMk/>
          <pc:sldMk cId="3746206004" sldId="290"/>
        </pc:sldMkLst>
      </pc:sldChg>
      <pc:sldChg chg="del">
        <pc:chgData name="ESD RB" userId="09eca1cb-e522-4483-87b1-2e74cf32d398" providerId="ADAL" clId="{E7FA6E9F-1A60-4FFA-A3E8-029D43441696}" dt="2022-06-06T17:54:12.429" v="2" actId="47"/>
        <pc:sldMkLst>
          <pc:docMk/>
          <pc:sldMk cId="0" sldId="301"/>
        </pc:sldMkLst>
      </pc:sldChg>
      <pc:sldChg chg="del">
        <pc:chgData name="ESD RB" userId="09eca1cb-e522-4483-87b1-2e74cf32d398" providerId="ADAL" clId="{E7FA6E9F-1A60-4FFA-A3E8-029D43441696}" dt="2022-06-06T17:54:09.330" v="0" actId="47"/>
        <pc:sldMkLst>
          <pc:docMk/>
          <pc:sldMk cId="2316129567" sldId="390"/>
        </pc:sldMkLst>
      </pc:sldChg>
      <pc:sldMasterChg chg="delSldLayout">
        <pc:chgData name="ESD RB" userId="09eca1cb-e522-4483-87b1-2e74cf32d398" providerId="ADAL" clId="{E7FA6E9F-1A60-4FFA-A3E8-029D43441696}" dt="2022-06-06T17:54:17.239" v="6" actId="47"/>
        <pc:sldMasterMkLst>
          <pc:docMk/>
          <pc:sldMasterMk cId="0" sldId="2147483650"/>
        </pc:sldMasterMkLst>
        <pc:sldLayoutChg chg="del">
          <pc:chgData name="ESD RB" userId="09eca1cb-e522-4483-87b1-2e74cf32d398" providerId="ADAL" clId="{E7FA6E9F-1A60-4FFA-A3E8-029D43441696}" dt="2022-06-06T17:54:17.239" v="6" actId="47"/>
          <pc:sldLayoutMkLst>
            <pc:docMk/>
            <pc:sldMasterMk cId="0" sldId="2147483650"/>
            <pc:sldLayoutMk cId="0" sldId="2147483662"/>
          </pc:sldLayoutMkLst>
        </pc:sldLayoutChg>
      </pc:sldMasterChg>
    </pc:docChg>
  </pc:docChgLst>
  <pc:docChgLst>
    <pc:chgData name="ESD RB" userId="09eca1cb-e522-4483-87b1-2e74cf32d398" providerId="ADAL" clId="{BC741C56-13A0-4858-ACE7-1A31BB67D6DA}"/>
    <pc:docChg chg="undo custSel addSld delSld modSld">
      <pc:chgData name="ESD RB" userId="09eca1cb-e522-4483-87b1-2e74cf32d398" providerId="ADAL" clId="{BC741C56-13A0-4858-ACE7-1A31BB67D6DA}" dt="2021-11-16T12:28:16.287" v="16" actId="1076"/>
      <pc:docMkLst>
        <pc:docMk/>
      </pc:docMkLst>
      <pc:sldChg chg="add">
        <pc:chgData name="ESD RB" userId="09eca1cb-e522-4483-87b1-2e74cf32d398" providerId="ADAL" clId="{BC741C56-13A0-4858-ACE7-1A31BB67D6DA}" dt="2021-11-16T12:22:29.215" v="4"/>
        <pc:sldMkLst>
          <pc:docMk/>
          <pc:sldMk cId="0" sldId="259"/>
        </pc:sldMkLst>
      </pc:sldChg>
      <pc:sldChg chg="mod modShow">
        <pc:chgData name="ESD RB" userId="09eca1cb-e522-4483-87b1-2e74cf32d398" providerId="ADAL" clId="{BC741C56-13A0-4858-ACE7-1A31BB67D6DA}" dt="2021-11-16T12:26:11.451" v="8" actId="729"/>
        <pc:sldMkLst>
          <pc:docMk/>
          <pc:sldMk cId="0" sldId="270"/>
        </pc:sldMkLst>
      </pc:sldChg>
      <pc:sldChg chg="del">
        <pc:chgData name="ESD RB" userId="09eca1cb-e522-4483-87b1-2e74cf32d398" providerId="ADAL" clId="{BC741C56-13A0-4858-ACE7-1A31BB67D6DA}" dt="2021-11-16T12:21:53.136" v="3" actId="2696"/>
        <pc:sldMkLst>
          <pc:docMk/>
          <pc:sldMk cId="0" sldId="284"/>
        </pc:sldMkLst>
      </pc:sldChg>
      <pc:sldChg chg="new del">
        <pc:chgData name="ESD RB" userId="09eca1cb-e522-4483-87b1-2e74cf32d398" providerId="ADAL" clId="{BC741C56-13A0-4858-ACE7-1A31BB67D6DA}" dt="2021-11-16T12:25:34.286" v="7" actId="2696"/>
        <pc:sldMkLst>
          <pc:docMk/>
          <pc:sldMk cId="2281627413" sldId="289"/>
        </pc:sldMkLst>
      </pc:sldChg>
      <pc:sldChg chg="add">
        <pc:chgData name="ESD RB" userId="09eca1cb-e522-4483-87b1-2e74cf32d398" providerId="ADAL" clId="{BC741C56-13A0-4858-ACE7-1A31BB67D6DA}" dt="2021-11-16T12:21:39.029" v="1" actId="2890"/>
        <pc:sldMkLst>
          <pc:docMk/>
          <pc:sldMk cId="3746206004" sldId="290"/>
        </pc:sldMkLst>
      </pc:sldChg>
      <pc:sldChg chg="modSp add mod">
        <pc:chgData name="ESD RB" userId="09eca1cb-e522-4483-87b1-2e74cf32d398" providerId="ADAL" clId="{BC741C56-13A0-4858-ACE7-1A31BB67D6DA}" dt="2021-11-16T12:28:16.287" v="16" actId="1076"/>
        <pc:sldMkLst>
          <pc:docMk/>
          <pc:sldMk cId="0" sldId="301"/>
        </pc:sldMkLst>
        <pc:spChg chg="mod">
          <ac:chgData name="ESD RB" userId="09eca1cb-e522-4483-87b1-2e74cf32d398" providerId="ADAL" clId="{BC741C56-13A0-4858-ACE7-1A31BB67D6DA}" dt="2021-11-16T12:28:16.287" v="16" actId="1076"/>
          <ac:spMkLst>
            <pc:docMk/>
            <pc:sldMk cId="0" sldId="301"/>
            <ac:spMk id="6" creationId="{00000000-0000-0000-0000-000000000000}"/>
          </ac:spMkLst>
        </pc:spChg>
        <pc:spChg chg="mod">
          <ac:chgData name="ESD RB" userId="09eca1cb-e522-4483-87b1-2e74cf32d398" providerId="ADAL" clId="{BC741C56-13A0-4858-ACE7-1A31BB67D6DA}" dt="2021-11-16T12:27:44.508" v="12" actId="20577"/>
          <ac:spMkLst>
            <pc:docMk/>
            <pc:sldMk cId="0" sldId="301"/>
            <ac:spMk id="16" creationId="{00000000-0000-0000-0000-000000000000}"/>
          </ac:spMkLst>
        </pc:spChg>
        <pc:spChg chg="mod">
          <ac:chgData name="ESD RB" userId="09eca1cb-e522-4483-87b1-2e74cf32d398" providerId="ADAL" clId="{BC741C56-13A0-4858-ACE7-1A31BB67D6DA}" dt="2021-11-16T12:28:15.105" v="15" actId="1076"/>
          <ac:spMkLst>
            <pc:docMk/>
            <pc:sldMk cId="0" sldId="301"/>
            <ac:spMk id="19" creationId="{00000000-0000-0000-0000-000000000000}"/>
          </ac:spMkLst>
        </pc:spChg>
      </pc:sldChg>
      <pc:sldChg chg="add">
        <pc:chgData name="ESD RB" userId="09eca1cb-e522-4483-87b1-2e74cf32d398" providerId="ADAL" clId="{BC741C56-13A0-4858-ACE7-1A31BB67D6DA}" dt="2021-11-16T12:24:24.313" v="6"/>
        <pc:sldMkLst>
          <pc:docMk/>
          <pc:sldMk cId="0" sldId="323"/>
        </pc:sldMkLst>
      </pc:sldChg>
      <pc:sldChg chg="add">
        <pc:chgData name="ESD RB" userId="09eca1cb-e522-4483-87b1-2e74cf32d398" providerId="ADAL" clId="{BC741C56-13A0-4858-ACE7-1A31BB67D6DA}" dt="2021-11-16T12:21:44.383" v="2"/>
        <pc:sldMkLst>
          <pc:docMk/>
          <pc:sldMk cId="2316129567" sldId="3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49B56E0-0F9B-41FD-B1FA-649BA752E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25DFFB13-E5FF-4B0A-BA75-8F58613243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FB13-E5FF-4B0A-BA75-8F58613243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3006725"/>
            <a:ext cx="6400800" cy="6350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063625" y="2079898"/>
            <a:ext cx="7113588" cy="835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467" y="-15512"/>
            <a:ext cx="9144000" cy="1102407"/>
          </a:xfrm>
          <a:prstGeom prst="rect">
            <a:avLst/>
          </a:prstGeom>
          <a:solidFill>
            <a:srgbClr val="E6E2D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>
            <a:spLocks noChangeAspect="1"/>
          </p:cNvSpPr>
          <p:nvPr userDrawn="1"/>
        </p:nvSpPr>
        <p:spPr bwMode="auto">
          <a:xfrm>
            <a:off x="185824" y="174936"/>
            <a:ext cx="736369" cy="733568"/>
          </a:xfrm>
          <a:custGeom>
            <a:avLst/>
            <a:gdLst/>
            <a:ahLst/>
            <a:cxnLst>
              <a:cxn ang="0">
                <a:pos x="3748" y="1966"/>
              </a:cxn>
              <a:cxn ang="0">
                <a:pos x="3400" y="958"/>
              </a:cxn>
              <a:cxn ang="0">
                <a:pos x="2728" y="331"/>
              </a:cxn>
              <a:cxn ang="0">
                <a:pos x="1447" y="265"/>
              </a:cxn>
              <a:cxn ang="0">
                <a:pos x="625" y="850"/>
              </a:cxn>
              <a:cxn ang="0">
                <a:pos x="367" y="1252"/>
              </a:cxn>
              <a:cxn ang="0">
                <a:pos x="223" y="2104"/>
              </a:cxn>
              <a:cxn ang="0">
                <a:pos x="673" y="3222"/>
              </a:cxn>
              <a:cxn ang="0">
                <a:pos x="1410" y="3685"/>
              </a:cxn>
              <a:cxn ang="0">
                <a:pos x="2032" y="3759"/>
              </a:cxn>
              <a:cxn ang="0">
                <a:pos x="2278" y="3724"/>
              </a:cxn>
              <a:cxn ang="0">
                <a:pos x="2572" y="3663"/>
              </a:cxn>
              <a:cxn ang="0">
                <a:pos x="1978" y="3817"/>
              </a:cxn>
              <a:cxn ang="0">
                <a:pos x="646" y="3396"/>
              </a:cxn>
              <a:cxn ang="0">
                <a:pos x="15" y="1930"/>
              </a:cxn>
              <a:cxn ang="0">
                <a:pos x="466" y="711"/>
              </a:cxn>
              <a:cxn ang="0">
                <a:pos x="1747" y="36"/>
              </a:cxn>
              <a:cxn ang="0">
                <a:pos x="2524" y="91"/>
              </a:cxn>
              <a:cxn ang="0">
                <a:pos x="2770" y="223"/>
              </a:cxn>
              <a:cxn ang="0">
                <a:pos x="3510" y="880"/>
              </a:cxn>
              <a:cxn ang="0">
                <a:pos x="3811" y="1798"/>
              </a:cxn>
              <a:cxn ang="0">
                <a:pos x="3829" y="2035"/>
              </a:cxn>
              <a:cxn ang="0">
                <a:pos x="3748" y="1966"/>
              </a:cxn>
            </a:cxnLst>
            <a:rect l="0" t="0" r="r" b="b"/>
            <a:pathLst>
              <a:path w="3829" h="3817">
                <a:moveTo>
                  <a:pt x="3748" y="1966"/>
                </a:moveTo>
                <a:cubicBezTo>
                  <a:pt x="3733" y="1786"/>
                  <a:pt x="3724" y="1429"/>
                  <a:pt x="3400" y="958"/>
                </a:cubicBezTo>
                <a:cubicBezTo>
                  <a:pt x="3171" y="666"/>
                  <a:pt x="3040" y="535"/>
                  <a:pt x="2728" y="331"/>
                </a:cubicBezTo>
                <a:cubicBezTo>
                  <a:pt x="2302" y="154"/>
                  <a:pt x="1734" y="159"/>
                  <a:pt x="1447" y="265"/>
                </a:cubicBezTo>
                <a:cubicBezTo>
                  <a:pt x="973" y="406"/>
                  <a:pt x="799" y="667"/>
                  <a:pt x="625" y="850"/>
                </a:cubicBezTo>
                <a:cubicBezTo>
                  <a:pt x="499" y="1030"/>
                  <a:pt x="472" y="1045"/>
                  <a:pt x="367" y="1252"/>
                </a:cubicBezTo>
                <a:cubicBezTo>
                  <a:pt x="259" y="1552"/>
                  <a:pt x="223" y="1780"/>
                  <a:pt x="223" y="2104"/>
                </a:cubicBezTo>
                <a:cubicBezTo>
                  <a:pt x="253" y="2428"/>
                  <a:pt x="349" y="2925"/>
                  <a:pt x="673" y="3222"/>
                </a:cubicBezTo>
                <a:cubicBezTo>
                  <a:pt x="871" y="3486"/>
                  <a:pt x="1184" y="3597"/>
                  <a:pt x="1410" y="3685"/>
                </a:cubicBezTo>
                <a:cubicBezTo>
                  <a:pt x="1738" y="3760"/>
                  <a:pt x="1828" y="3753"/>
                  <a:pt x="2032" y="3759"/>
                </a:cubicBezTo>
                <a:cubicBezTo>
                  <a:pt x="2176" y="3750"/>
                  <a:pt x="2185" y="3739"/>
                  <a:pt x="2278" y="3724"/>
                </a:cubicBezTo>
                <a:cubicBezTo>
                  <a:pt x="2368" y="3710"/>
                  <a:pt x="2622" y="3647"/>
                  <a:pt x="2572" y="3663"/>
                </a:cubicBezTo>
                <a:cubicBezTo>
                  <a:pt x="2299" y="3787"/>
                  <a:pt x="2167" y="3802"/>
                  <a:pt x="1978" y="3817"/>
                </a:cubicBezTo>
                <a:cubicBezTo>
                  <a:pt x="1474" y="3808"/>
                  <a:pt x="1090" y="3720"/>
                  <a:pt x="646" y="3396"/>
                </a:cubicBezTo>
                <a:cubicBezTo>
                  <a:pt x="154" y="2874"/>
                  <a:pt x="0" y="2320"/>
                  <a:pt x="15" y="1930"/>
                </a:cubicBezTo>
                <a:cubicBezTo>
                  <a:pt x="28" y="1602"/>
                  <a:pt x="76" y="1152"/>
                  <a:pt x="466" y="711"/>
                </a:cubicBezTo>
                <a:cubicBezTo>
                  <a:pt x="1063" y="78"/>
                  <a:pt x="1528" y="57"/>
                  <a:pt x="1747" y="36"/>
                </a:cubicBezTo>
                <a:cubicBezTo>
                  <a:pt x="2104" y="0"/>
                  <a:pt x="2353" y="59"/>
                  <a:pt x="2524" y="91"/>
                </a:cubicBezTo>
                <a:cubicBezTo>
                  <a:pt x="2653" y="160"/>
                  <a:pt x="2591" y="131"/>
                  <a:pt x="2770" y="223"/>
                </a:cubicBezTo>
                <a:cubicBezTo>
                  <a:pt x="2944" y="340"/>
                  <a:pt x="3338" y="616"/>
                  <a:pt x="3510" y="880"/>
                </a:cubicBezTo>
                <a:cubicBezTo>
                  <a:pt x="3683" y="1142"/>
                  <a:pt x="3769" y="1462"/>
                  <a:pt x="3811" y="1798"/>
                </a:cubicBezTo>
                <a:cubicBezTo>
                  <a:pt x="3829" y="1990"/>
                  <a:pt x="3817" y="1936"/>
                  <a:pt x="3829" y="2035"/>
                </a:cubicBezTo>
                <a:cubicBezTo>
                  <a:pt x="3763" y="1993"/>
                  <a:pt x="3765" y="1980"/>
                  <a:pt x="3748" y="1966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 bwMode="auto">
          <a:xfrm>
            <a:off x="347221" y="880587"/>
            <a:ext cx="65955" cy="108562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0" y="450"/>
              </a:cxn>
              <a:cxn ang="0">
                <a:pos x="174" y="564"/>
              </a:cxn>
              <a:cxn ang="0">
                <a:pos x="342" y="33"/>
              </a:cxn>
              <a:cxn ang="0">
                <a:pos x="204" y="0"/>
              </a:cxn>
            </a:cxnLst>
            <a:rect l="0" t="0" r="r" b="b"/>
            <a:pathLst>
              <a:path w="342" h="564">
                <a:moveTo>
                  <a:pt x="204" y="0"/>
                </a:moveTo>
                <a:lnTo>
                  <a:pt x="0" y="450"/>
                </a:lnTo>
                <a:lnTo>
                  <a:pt x="174" y="564"/>
                </a:lnTo>
                <a:lnTo>
                  <a:pt x="342" y="33"/>
                </a:lnTo>
                <a:lnTo>
                  <a:pt x="204" y="0"/>
                </a:ln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2" name="Freeform 11"/>
          <p:cNvSpPr>
            <a:spLocks noChangeAspect="1"/>
          </p:cNvSpPr>
          <p:nvPr userDrawn="1"/>
        </p:nvSpPr>
        <p:spPr bwMode="auto">
          <a:xfrm>
            <a:off x="276609" y="212157"/>
            <a:ext cx="337535" cy="600192"/>
          </a:xfrm>
          <a:custGeom>
            <a:avLst/>
            <a:gdLst/>
            <a:ahLst/>
            <a:cxnLst>
              <a:cxn ang="0">
                <a:pos x="1686" y="9"/>
              </a:cxn>
              <a:cxn ang="0">
                <a:pos x="339" y="1193"/>
              </a:cxn>
              <a:cxn ang="0">
                <a:pos x="225" y="3042"/>
              </a:cxn>
              <a:cxn ang="0">
                <a:pos x="303" y="3123"/>
              </a:cxn>
              <a:cxn ang="0">
                <a:pos x="429" y="1266"/>
              </a:cxn>
              <a:cxn ang="0">
                <a:pos x="1755" y="5"/>
              </a:cxn>
              <a:cxn ang="0">
                <a:pos x="1686" y="9"/>
              </a:cxn>
            </a:cxnLst>
            <a:rect l="0" t="0" r="r" b="b"/>
            <a:pathLst>
              <a:path w="1755" h="3123">
                <a:moveTo>
                  <a:pt x="1686" y="9"/>
                </a:moveTo>
                <a:cubicBezTo>
                  <a:pt x="1017" y="416"/>
                  <a:pt x="762" y="479"/>
                  <a:pt x="339" y="1193"/>
                </a:cubicBezTo>
                <a:cubicBezTo>
                  <a:pt x="130" y="1587"/>
                  <a:pt x="0" y="2268"/>
                  <a:pt x="225" y="3042"/>
                </a:cubicBezTo>
                <a:cubicBezTo>
                  <a:pt x="280" y="3087"/>
                  <a:pt x="255" y="3067"/>
                  <a:pt x="303" y="3123"/>
                </a:cubicBezTo>
                <a:cubicBezTo>
                  <a:pt x="156" y="2436"/>
                  <a:pt x="105" y="2064"/>
                  <a:pt x="429" y="1266"/>
                </a:cubicBezTo>
                <a:cubicBezTo>
                  <a:pt x="732" y="702"/>
                  <a:pt x="885" y="500"/>
                  <a:pt x="1755" y="5"/>
                </a:cubicBezTo>
                <a:cubicBezTo>
                  <a:pt x="1710" y="0"/>
                  <a:pt x="1743" y="3"/>
                  <a:pt x="1686" y="9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3" name="Freeform 12"/>
          <p:cNvSpPr>
            <a:spLocks noChangeAspect="1"/>
          </p:cNvSpPr>
          <p:nvPr userDrawn="1"/>
        </p:nvSpPr>
        <p:spPr bwMode="auto">
          <a:xfrm>
            <a:off x="399985" y="225338"/>
            <a:ext cx="297186" cy="645942"/>
          </a:xfrm>
          <a:custGeom>
            <a:avLst/>
            <a:gdLst/>
            <a:ahLst/>
            <a:cxnLst>
              <a:cxn ang="0">
                <a:pos x="1446" y="6"/>
              </a:cxn>
              <a:cxn ang="0">
                <a:pos x="456" y="1833"/>
              </a:cxn>
              <a:cxn ang="0">
                <a:pos x="0" y="3295"/>
              </a:cxn>
              <a:cxn ang="0">
                <a:pos x="120" y="3358"/>
              </a:cxn>
              <a:cxn ang="0">
                <a:pos x="639" y="1762"/>
              </a:cxn>
              <a:cxn ang="0">
                <a:pos x="1545" y="34"/>
              </a:cxn>
              <a:cxn ang="0">
                <a:pos x="1446" y="6"/>
              </a:cxn>
            </a:cxnLst>
            <a:rect l="0" t="0" r="r" b="b"/>
            <a:pathLst>
              <a:path w="1545" h="3358">
                <a:moveTo>
                  <a:pt x="1446" y="6"/>
                </a:moveTo>
                <a:cubicBezTo>
                  <a:pt x="1005" y="708"/>
                  <a:pt x="664" y="1329"/>
                  <a:pt x="456" y="1833"/>
                </a:cubicBezTo>
                <a:cubicBezTo>
                  <a:pt x="248" y="2337"/>
                  <a:pt x="55" y="3046"/>
                  <a:pt x="0" y="3295"/>
                </a:cubicBezTo>
                <a:cubicBezTo>
                  <a:pt x="81" y="3358"/>
                  <a:pt x="48" y="3316"/>
                  <a:pt x="120" y="3358"/>
                </a:cubicBezTo>
                <a:cubicBezTo>
                  <a:pt x="228" y="2725"/>
                  <a:pt x="411" y="2377"/>
                  <a:pt x="639" y="1762"/>
                </a:cubicBezTo>
                <a:cubicBezTo>
                  <a:pt x="909" y="1174"/>
                  <a:pt x="1149" y="820"/>
                  <a:pt x="1545" y="34"/>
                </a:cubicBezTo>
                <a:cubicBezTo>
                  <a:pt x="1470" y="8"/>
                  <a:pt x="1503" y="0"/>
                  <a:pt x="1446" y="6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4" name="Freeform 13"/>
          <p:cNvSpPr>
            <a:spLocks noChangeAspect="1"/>
          </p:cNvSpPr>
          <p:nvPr userDrawn="1"/>
        </p:nvSpPr>
        <p:spPr bwMode="auto">
          <a:xfrm>
            <a:off x="491546" y="266438"/>
            <a:ext cx="299514" cy="626557"/>
          </a:xfrm>
          <a:custGeom>
            <a:avLst/>
            <a:gdLst/>
            <a:ahLst/>
            <a:cxnLst>
              <a:cxn ang="0">
                <a:pos x="63" y="3249"/>
              </a:cxn>
              <a:cxn ang="0">
                <a:pos x="1278" y="1914"/>
              </a:cxn>
              <a:cxn ang="0">
                <a:pos x="1389" y="42"/>
              </a:cxn>
              <a:cxn ang="0">
                <a:pos x="1350" y="15"/>
              </a:cxn>
              <a:cxn ang="0">
                <a:pos x="1161" y="1874"/>
              </a:cxn>
              <a:cxn ang="0">
                <a:pos x="0" y="3240"/>
              </a:cxn>
              <a:cxn ang="0">
                <a:pos x="63" y="3249"/>
              </a:cxn>
            </a:cxnLst>
            <a:rect l="0" t="0" r="r" b="b"/>
            <a:pathLst>
              <a:path w="1560" h="3257">
                <a:moveTo>
                  <a:pt x="63" y="3249"/>
                </a:moveTo>
                <a:cubicBezTo>
                  <a:pt x="309" y="3029"/>
                  <a:pt x="1044" y="2486"/>
                  <a:pt x="1278" y="1914"/>
                </a:cubicBezTo>
                <a:cubicBezTo>
                  <a:pt x="1470" y="1437"/>
                  <a:pt x="1560" y="780"/>
                  <a:pt x="1389" y="42"/>
                </a:cubicBezTo>
                <a:cubicBezTo>
                  <a:pt x="1333" y="0"/>
                  <a:pt x="1400" y="69"/>
                  <a:pt x="1350" y="15"/>
                </a:cubicBezTo>
                <a:cubicBezTo>
                  <a:pt x="1392" y="704"/>
                  <a:pt x="1410" y="1265"/>
                  <a:pt x="1161" y="1874"/>
                </a:cubicBezTo>
                <a:cubicBezTo>
                  <a:pt x="765" y="2633"/>
                  <a:pt x="468" y="2820"/>
                  <a:pt x="0" y="3240"/>
                </a:cubicBezTo>
                <a:cubicBezTo>
                  <a:pt x="45" y="3243"/>
                  <a:pt x="6" y="3257"/>
                  <a:pt x="63" y="3249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5" name="Freeform 14"/>
          <p:cNvSpPr>
            <a:spLocks noChangeAspect="1"/>
          </p:cNvSpPr>
          <p:nvPr userDrawn="1"/>
        </p:nvSpPr>
        <p:spPr bwMode="auto">
          <a:xfrm>
            <a:off x="358083" y="274193"/>
            <a:ext cx="527642" cy="240387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996" y="905"/>
              </a:cxn>
              <a:cxn ang="0">
                <a:pos x="2745" y="1251"/>
              </a:cxn>
              <a:cxn ang="0">
                <a:pos x="2640" y="1173"/>
              </a:cxn>
              <a:cxn ang="0">
                <a:pos x="1071" y="833"/>
              </a:cxn>
              <a:cxn ang="0">
                <a:pos x="54" y="0"/>
              </a:cxn>
              <a:cxn ang="0">
                <a:pos x="0" y="51"/>
              </a:cxn>
            </a:cxnLst>
            <a:rect l="0" t="0" r="r" b="b"/>
            <a:pathLst>
              <a:path w="2745" h="1251">
                <a:moveTo>
                  <a:pt x="0" y="51"/>
                </a:moveTo>
                <a:cubicBezTo>
                  <a:pt x="333" y="417"/>
                  <a:pt x="366" y="566"/>
                  <a:pt x="996" y="905"/>
                </a:cubicBezTo>
                <a:cubicBezTo>
                  <a:pt x="1422" y="1052"/>
                  <a:pt x="1905" y="1218"/>
                  <a:pt x="2745" y="1251"/>
                </a:cubicBezTo>
                <a:cubicBezTo>
                  <a:pt x="2691" y="1200"/>
                  <a:pt x="2700" y="1227"/>
                  <a:pt x="2640" y="1173"/>
                </a:cubicBezTo>
                <a:cubicBezTo>
                  <a:pt x="1926" y="1110"/>
                  <a:pt x="1557" y="1040"/>
                  <a:pt x="1071" y="833"/>
                </a:cubicBezTo>
                <a:cubicBezTo>
                  <a:pt x="488" y="566"/>
                  <a:pt x="432" y="439"/>
                  <a:pt x="54" y="0"/>
                </a:cubicBezTo>
                <a:cubicBezTo>
                  <a:pt x="21" y="22"/>
                  <a:pt x="30" y="27"/>
                  <a:pt x="0" y="51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6" name="Freeform 15"/>
          <p:cNvSpPr>
            <a:spLocks noChangeAspect="1"/>
          </p:cNvSpPr>
          <p:nvPr userDrawn="1"/>
        </p:nvSpPr>
        <p:spPr bwMode="auto">
          <a:xfrm>
            <a:off x="225396" y="564207"/>
            <a:ext cx="533849" cy="248917"/>
          </a:xfrm>
          <a:custGeom>
            <a:avLst/>
            <a:gdLst/>
            <a:ahLst/>
            <a:cxnLst>
              <a:cxn ang="0">
                <a:pos x="24" y="78"/>
              </a:cxn>
              <a:cxn ang="0">
                <a:pos x="1104" y="1017"/>
              </a:cxn>
              <a:cxn ang="0">
                <a:pos x="1911" y="1257"/>
              </a:cxn>
              <a:cxn ang="0">
                <a:pos x="2739" y="1161"/>
              </a:cxn>
              <a:cxn ang="0">
                <a:pos x="2715" y="1149"/>
              </a:cxn>
              <a:cxn ang="0">
                <a:pos x="1140" y="939"/>
              </a:cxn>
              <a:cxn ang="0">
                <a:pos x="18" y="0"/>
              </a:cxn>
              <a:cxn ang="0">
                <a:pos x="24" y="78"/>
              </a:cxn>
            </a:cxnLst>
            <a:rect l="0" t="0" r="r" b="b"/>
            <a:pathLst>
              <a:path w="2775" h="1296">
                <a:moveTo>
                  <a:pt x="24" y="78"/>
                </a:moveTo>
                <a:cubicBezTo>
                  <a:pt x="132" y="360"/>
                  <a:pt x="657" y="795"/>
                  <a:pt x="1104" y="1017"/>
                </a:cubicBezTo>
                <a:cubicBezTo>
                  <a:pt x="1467" y="1164"/>
                  <a:pt x="1668" y="1245"/>
                  <a:pt x="1911" y="1257"/>
                </a:cubicBezTo>
                <a:cubicBezTo>
                  <a:pt x="2418" y="1296"/>
                  <a:pt x="2607" y="1218"/>
                  <a:pt x="2739" y="1161"/>
                </a:cubicBezTo>
                <a:cubicBezTo>
                  <a:pt x="2685" y="1110"/>
                  <a:pt x="2775" y="1203"/>
                  <a:pt x="2715" y="1149"/>
                </a:cubicBezTo>
                <a:cubicBezTo>
                  <a:pt x="1980" y="1293"/>
                  <a:pt x="1632" y="1119"/>
                  <a:pt x="1140" y="939"/>
                </a:cubicBezTo>
                <a:cubicBezTo>
                  <a:pt x="609" y="624"/>
                  <a:pt x="174" y="321"/>
                  <a:pt x="18" y="0"/>
                </a:cubicBezTo>
                <a:cubicBezTo>
                  <a:pt x="0" y="51"/>
                  <a:pt x="3" y="12"/>
                  <a:pt x="24" y="78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7" name="Freeform 16"/>
          <p:cNvSpPr>
            <a:spLocks noChangeAspect="1"/>
          </p:cNvSpPr>
          <p:nvPr userDrawn="1"/>
        </p:nvSpPr>
        <p:spPr bwMode="auto">
          <a:xfrm>
            <a:off x="251779" y="407569"/>
            <a:ext cx="562559" cy="271404"/>
          </a:xfrm>
          <a:custGeom>
            <a:avLst/>
            <a:gdLst/>
            <a:ahLst/>
            <a:cxnLst>
              <a:cxn ang="0">
                <a:pos x="0" y="111"/>
              </a:cxn>
              <a:cxn ang="0">
                <a:pos x="1197" y="1113"/>
              </a:cxn>
              <a:cxn ang="0">
                <a:pos x="2184" y="1386"/>
              </a:cxn>
              <a:cxn ang="0">
                <a:pos x="2925" y="1362"/>
              </a:cxn>
              <a:cxn ang="0">
                <a:pos x="2805" y="1331"/>
              </a:cxn>
              <a:cxn ang="0">
                <a:pos x="2523" y="1340"/>
              </a:cxn>
              <a:cxn ang="0">
                <a:pos x="2004" y="1265"/>
              </a:cxn>
              <a:cxn ang="0">
                <a:pos x="1251" y="1004"/>
              </a:cxn>
              <a:cxn ang="0">
                <a:pos x="48" y="0"/>
              </a:cxn>
              <a:cxn ang="0">
                <a:pos x="0" y="111"/>
              </a:cxn>
            </a:cxnLst>
            <a:rect l="0" t="0" r="r" b="b"/>
            <a:pathLst>
              <a:path w="2925" h="1413">
                <a:moveTo>
                  <a:pt x="0" y="111"/>
                </a:moveTo>
                <a:cubicBezTo>
                  <a:pt x="279" y="465"/>
                  <a:pt x="441" y="714"/>
                  <a:pt x="1197" y="1113"/>
                </a:cubicBezTo>
                <a:cubicBezTo>
                  <a:pt x="1503" y="1233"/>
                  <a:pt x="1782" y="1329"/>
                  <a:pt x="2184" y="1386"/>
                </a:cubicBezTo>
                <a:cubicBezTo>
                  <a:pt x="2472" y="1413"/>
                  <a:pt x="2802" y="1386"/>
                  <a:pt x="2925" y="1362"/>
                </a:cubicBezTo>
                <a:cubicBezTo>
                  <a:pt x="2844" y="1320"/>
                  <a:pt x="2865" y="1355"/>
                  <a:pt x="2805" y="1331"/>
                </a:cubicBezTo>
                <a:cubicBezTo>
                  <a:pt x="2736" y="1343"/>
                  <a:pt x="2754" y="1334"/>
                  <a:pt x="2523" y="1340"/>
                </a:cubicBezTo>
                <a:cubicBezTo>
                  <a:pt x="2394" y="1328"/>
                  <a:pt x="2238" y="1313"/>
                  <a:pt x="2004" y="1265"/>
                </a:cubicBezTo>
                <a:cubicBezTo>
                  <a:pt x="1782" y="1208"/>
                  <a:pt x="1575" y="1136"/>
                  <a:pt x="1251" y="1004"/>
                </a:cubicBezTo>
                <a:cubicBezTo>
                  <a:pt x="668" y="737"/>
                  <a:pt x="366" y="459"/>
                  <a:pt x="48" y="0"/>
                </a:cubicBezTo>
                <a:cubicBezTo>
                  <a:pt x="15" y="22"/>
                  <a:pt x="30" y="87"/>
                  <a:pt x="0" y="111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8" name="Freeform 17"/>
          <p:cNvSpPr>
            <a:spLocks noChangeAspect="1"/>
          </p:cNvSpPr>
          <p:nvPr userDrawn="1"/>
        </p:nvSpPr>
        <p:spPr bwMode="auto">
          <a:xfrm>
            <a:off x="688635" y="109023"/>
            <a:ext cx="59748" cy="100031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0" y="447"/>
              </a:cxn>
              <a:cxn ang="0">
                <a:pos x="99" y="519"/>
              </a:cxn>
              <a:cxn ang="0">
                <a:pos x="312" y="39"/>
              </a:cxn>
              <a:cxn ang="0">
                <a:pos x="195" y="0"/>
              </a:cxn>
            </a:cxnLst>
            <a:rect l="0" t="0" r="r" b="b"/>
            <a:pathLst>
              <a:path w="312" h="519">
                <a:moveTo>
                  <a:pt x="195" y="0"/>
                </a:moveTo>
                <a:lnTo>
                  <a:pt x="0" y="447"/>
                </a:lnTo>
                <a:lnTo>
                  <a:pt x="99" y="519"/>
                </a:lnTo>
                <a:lnTo>
                  <a:pt x="312" y="39"/>
                </a:lnTo>
                <a:lnTo>
                  <a:pt x="195" y="0"/>
                </a:ln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19" name="Freeform 18"/>
          <p:cNvSpPr>
            <a:spLocks noChangeAspect="1"/>
          </p:cNvSpPr>
          <p:nvPr userDrawn="1"/>
        </p:nvSpPr>
        <p:spPr bwMode="auto">
          <a:xfrm>
            <a:off x="743728" y="608408"/>
            <a:ext cx="360813" cy="316380"/>
          </a:xfrm>
          <a:custGeom>
            <a:avLst/>
            <a:gdLst/>
            <a:ahLst/>
            <a:cxnLst>
              <a:cxn ang="0">
                <a:pos x="963" y="1086"/>
              </a:cxn>
              <a:cxn ang="0">
                <a:pos x="1620" y="153"/>
              </a:cxn>
              <a:cxn ang="0">
                <a:pos x="1872" y="177"/>
              </a:cxn>
              <a:cxn ang="0">
                <a:pos x="1710" y="1434"/>
              </a:cxn>
              <a:cxn ang="0">
                <a:pos x="1467" y="1401"/>
              </a:cxn>
              <a:cxn ang="0">
                <a:pos x="1593" y="543"/>
              </a:cxn>
              <a:cxn ang="0">
                <a:pos x="1008" y="1380"/>
              </a:cxn>
              <a:cxn ang="0">
                <a:pos x="759" y="1311"/>
              </a:cxn>
              <a:cxn ang="0">
                <a:pos x="633" y="552"/>
              </a:cxn>
              <a:cxn ang="0">
                <a:pos x="255" y="1473"/>
              </a:cxn>
              <a:cxn ang="0">
                <a:pos x="45" y="1413"/>
              </a:cxn>
              <a:cxn ang="0">
                <a:pos x="561" y="135"/>
              </a:cxn>
              <a:cxn ang="0">
                <a:pos x="816" y="180"/>
              </a:cxn>
              <a:cxn ang="0">
                <a:pos x="963" y="1086"/>
              </a:cxn>
            </a:cxnLst>
            <a:rect l="0" t="0" r="r" b="b"/>
            <a:pathLst>
              <a:path w="1872" h="1647">
                <a:moveTo>
                  <a:pt x="963" y="1086"/>
                </a:moveTo>
                <a:cubicBezTo>
                  <a:pt x="1110" y="870"/>
                  <a:pt x="1494" y="333"/>
                  <a:pt x="1620" y="153"/>
                </a:cubicBezTo>
                <a:cubicBezTo>
                  <a:pt x="1668" y="48"/>
                  <a:pt x="1860" y="9"/>
                  <a:pt x="1872" y="177"/>
                </a:cubicBezTo>
                <a:cubicBezTo>
                  <a:pt x="1854" y="390"/>
                  <a:pt x="1755" y="1221"/>
                  <a:pt x="1710" y="1434"/>
                </a:cubicBezTo>
                <a:cubicBezTo>
                  <a:pt x="1643" y="1638"/>
                  <a:pt x="1461" y="1578"/>
                  <a:pt x="1467" y="1401"/>
                </a:cubicBezTo>
                <a:cubicBezTo>
                  <a:pt x="1491" y="1197"/>
                  <a:pt x="1554" y="810"/>
                  <a:pt x="1593" y="543"/>
                </a:cubicBezTo>
                <a:cubicBezTo>
                  <a:pt x="1548" y="603"/>
                  <a:pt x="1140" y="1182"/>
                  <a:pt x="1008" y="1380"/>
                </a:cubicBezTo>
                <a:cubicBezTo>
                  <a:pt x="894" y="1551"/>
                  <a:pt x="783" y="1482"/>
                  <a:pt x="759" y="1311"/>
                </a:cubicBezTo>
                <a:cubicBezTo>
                  <a:pt x="723" y="1167"/>
                  <a:pt x="678" y="801"/>
                  <a:pt x="633" y="552"/>
                </a:cubicBezTo>
                <a:cubicBezTo>
                  <a:pt x="564" y="702"/>
                  <a:pt x="354" y="1251"/>
                  <a:pt x="255" y="1473"/>
                </a:cubicBezTo>
                <a:cubicBezTo>
                  <a:pt x="156" y="1647"/>
                  <a:pt x="0" y="1524"/>
                  <a:pt x="45" y="1413"/>
                </a:cubicBezTo>
                <a:cubicBezTo>
                  <a:pt x="138" y="1179"/>
                  <a:pt x="429" y="477"/>
                  <a:pt x="561" y="135"/>
                </a:cubicBezTo>
                <a:cubicBezTo>
                  <a:pt x="684" y="0"/>
                  <a:pt x="789" y="78"/>
                  <a:pt x="816" y="180"/>
                </a:cubicBezTo>
                <a:cubicBezTo>
                  <a:pt x="849" y="375"/>
                  <a:pt x="933" y="897"/>
                  <a:pt x="963" y="1086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20" name="Freeform 19"/>
          <p:cNvSpPr>
            <a:spLocks noChangeAspect="1"/>
          </p:cNvSpPr>
          <p:nvPr userDrawn="1"/>
        </p:nvSpPr>
        <p:spPr bwMode="auto">
          <a:xfrm>
            <a:off x="1398623" y="623915"/>
            <a:ext cx="252182" cy="303198"/>
          </a:xfrm>
          <a:custGeom>
            <a:avLst/>
            <a:gdLst/>
            <a:ahLst/>
            <a:cxnLst>
              <a:cxn ang="0">
                <a:pos x="1155" y="0"/>
              </a:cxn>
              <a:cxn ang="0">
                <a:pos x="1140" y="225"/>
              </a:cxn>
              <a:cxn ang="0">
                <a:pos x="531" y="228"/>
              </a:cxn>
              <a:cxn ang="0">
                <a:pos x="459" y="534"/>
              </a:cxn>
              <a:cxn ang="0">
                <a:pos x="972" y="543"/>
              </a:cxn>
              <a:cxn ang="0">
                <a:pos x="960" y="765"/>
              </a:cxn>
              <a:cxn ang="0">
                <a:pos x="408" y="759"/>
              </a:cxn>
              <a:cxn ang="0">
                <a:pos x="267" y="1404"/>
              </a:cxn>
              <a:cxn ang="0">
                <a:pos x="45" y="1323"/>
              </a:cxn>
              <a:cxn ang="0">
                <a:pos x="309" y="96"/>
              </a:cxn>
              <a:cxn ang="0">
                <a:pos x="453" y="0"/>
              </a:cxn>
              <a:cxn ang="0">
                <a:pos x="1155" y="0"/>
              </a:cxn>
            </a:cxnLst>
            <a:rect l="0" t="0" r="r" b="b"/>
            <a:pathLst>
              <a:path w="1311" h="1578">
                <a:moveTo>
                  <a:pt x="1155" y="0"/>
                </a:moveTo>
                <a:cubicBezTo>
                  <a:pt x="1305" y="9"/>
                  <a:pt x="1311" y="198"/>
                  <a:pt x="1140" y="225"/>
                </a:cubicBezTo>
                <a:cubicBezTo>
                  <a:pt x="909" y="228"/>
                  <a:pt x="798" y="228"/>
                  <a:pt x="531" y="228"/>
                </a:cubicBezTo>
                <a:cubicBezTo>
                  <a:pt x="498" y="369"/>
                  <a:pt x="501" y="354"/>
                  <a:pt x="459" y="534"/>
                </a:cubicBezTo>
                <a:cubicBezTo>
                  <a:pt x="675" y="540"/>
                  <a:pt x="738" y="540"/>
                  <a:pt x="972" y="543"/>
                </a:cubicBezTo>
                <a:cubicBezTo>
                  <a:pt x="1143" y="564"/>
                  <a:pt x="1083" y="750"/>
                  <a:pt x="960" y="765"/>
                </a:cubicBezTo>
                <a:cubicBezTo>
                  <a:pt x="738" y="768"/>
                  <a:pt x="531" y="762"/>
                  <a:pt x="408" y="759"/>
                </a:cubicBezTo>
                <a:cubicBezTo>
                  <a:pt x="384" y="903"/>
                  <a:pt x="336" y="1092"/>
                  <a:pt x="267" y="1404"/>
                </a:cubicBezTo>
                <a:cubicBezTo>
                  <a:pt x="168" y="1578"/>
                  <a:pt x="0" y="1434"/>
                  <a:pt x="45" y="1323"/>
                </a:cubicBezTo>
                <a:cubicBezTo>
                  <a:pt x="102" y="1041"/>
                  <a:pt x="171" y="714"/>
                  <a:pt x="309" y="96"/>
                </a:cubicBezTo>
                <a:cubicBezTo>
                  <a:pt x="360" y="9"/>
                  <a:pt x="366" y="6"/>
                  <a:pt x="453" y="0"/>
                </a:cubicBezTo>
                <a:cubicBezTo>
                  <a:pt x="840" y="0"/>
                  <a:pt x="756" y="0"/>
                  <a:pt x="1155" y="0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sp>
        <p:nvSpPr>
          <p:cNvPr id="21" name="Freeform 20"/>
          <p:cNvSpPr>
            <a:spLocks noChangeAspect="1"/>
          </p:cNvSpPr>
          <p:nvPr userDrawn="1"/>
        </p:nvSpPr>
        <p:spPr bwMode="auto">
          <a:xfrm>
            <a:off x="1120060" y="616162"/>
            <a:ext cx="270805" cy="293117"/>
          </a:xfrm>
          <a:custGeom>
            <a:avLst/>
            <a:gdLst/>
            <a:ahLst/>
            <a:cxnLst>
              <a:cxn ang="0">
                <a:pos x="1035" y="906"/>
              </a:cxn>
              <a:cxn ang="0">
                <a:pos x="270" y="1275"/>
              </a:cxn>
              <a:cxn ang="0">
                <a:pos x="492" y="267"/>
              </a:cxn>
              <a:cxn ang="0">
                <a:pos x="543" y="39"/>
              </a:cxn>
              <a:cxn ang="0">
                <a:pos x="261" y="201"/>
              </a:cxn>
              <a:cxn ang="0">
                <a:pos x="9" y="1356"/>
              </a:cxn>
              <a:cxn ang="0">
                <a:pos x="177" y="1518"/>
              </a:cxn>
              <a:cxn ang="0">
                <a:pos x="1029" y="1293"/>
              </a:cxn>
              <a:cxn ang="0">
                <a:pos x="1377" y="708"/>
              </a:cxn>
              <a:cxn ang="0">
                <a:pos x="1206" y="168"/>
              </a:cxn>
              <a:cxn ang="0">
                <a:pos x="543" y="39"/>
              </a:cxn>
              <a:cxn ang="0">
                <a:pos x="498" y="264"/>
              </a:cxn>
              <a:cxn ang="0">
                <a:pos x="1035" y="336"/>
              </a:cxn>
              <a:cxn ang="0">
                <a:pos x="1035" y="906"/>
              </a:cxn>
            </a:cxnLst>
            <a:rect l="0" t="0" r="r" b="b"/>
            <a:pathLst>
              <a:path w="1407" h="1527">
                <a:moveTo>
                  <a:pt x="1035" y="906"/>
                </a:moveTo>
                <a:cubicBezTo>
                  <a:pt x="867" y="1152"/>
                  <a:pt x="633" y="1302"/>
                  <a:pt x="270" y="1275"/>
                </a:cubicBezTo>
                <a:cubicBezTo>
                  <a:pt x="324" y="1023"/>
                  <a:pt x="375" y="774"/>
                  <a:pt x="492" y="267"/>
                </a:cubicBezTo>
                <a:cubicBezTo>
                  <a:pt x="537" y="61"/>
                  <a:pt x="522" y="150"/>
                  <a:pt x="543" y="39"/>
                </a:cubicBezTo>
                <a:cubicBezTo>
                  <a:pt x="450" y="45"/>
                  <a:pt x="297" y="9"/>
                  <a:pt x="261" y="201"/>
                </a:cubicBezTo>
                <a:cubicBezTo>
                  <a:pt x="195" y="492"/>
                  <a:pt x="102" y="918"/>
                  <a:pt x="9" y="1356"/>
                </a:cubicBezTo>
                <a:cubicBezTo>
                  <a:pt x="0" y="1440"/>
                  <a:pt x="36" y="1497"/>
                  <a:pt x="177" y="1518"/>
                </a:cubicBezTo>
                <a:cubicBezTo>
                  <a:pt x="657" y="1527"/>
                  <a:pt x="830" y="1428"/>
                  <a:pt x="1029" y="1293"/>
                </a:cubicBezTo>
                <a:cubicBezTo>
                  <a:pt x="1173" y="1200"/>
                  <a:pt x="1347" y="894"/>
                  <a:pt x="1377" y="708"/>
                </a:cubicBezTo>
                <a:cubicBezTo>
                  <a:pt x="1407" y="522"/>
                  <a:pt x="1380" y="291"/>
                  <a:pt x="1206" y="168"/>
                </a:cubicBezTo>
                <a:cubicBezTo>
                  <a:pt x="987" y="0"/>
                  <a:pt x="765" y="39"/>
                  <a:pt x="543" y="39"/>
                </a:cubicBezTo>
                <a:cubicBezTo>
                  <a:pt x="522" y="129"/>
                  <a:pt x="525" y="174"/>
                  <a:pt x="498" y="264"/>
                </a:cubicBezTo>
                <a:cubicBezTo>
                  <a:pt x="633" y="267"/>
                  <a:pt x="949" y="229"/>
                  <a:pt x="1035" y="336"/>
                </a:cubicBezTo>
                <a:cubicBezTo>
                  <a:pt x="1127" y="443"/>
                  <a:pt x="1203" y="660"/>
                  <a:pt x="1035" y="906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GB" noProof="0"/>
          </a:p>
        </p:txBody>
      </p:sp>
      <p:pic>
        <p:nvPicPr>
          <p:cNvPr id="22" name="Picture 21" descr="E:\DataRHA\Dropbox\MDF website (1)\headers\homepage header photo-we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" y="3874977"/>
            <a:ext cx="9144001" cy="2282373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 userDrawn="1"/>
        </p:nvSpPr>
        <p:spPr>
          <a:xfrm>
            <a:off x="4089521" y="425806"/>
            <a:ext cx="4938083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GB" sz="3600" noProof="0">
                <a:solidFill>
                  <a:srgbClr val="8C8576"/>
                </a:solidFill>
              </a:rPr>
              <a:t>Training &amp; Consultancy</a:t>
            </a:r>
          </a:p>
        </p:txBody>
      </p:sp>
      <p:sp>
        <p:nvSpPr>
          <p:cNvPr id="24" name="Rectangle 23"/>
          <p:cNvSpPr>
            <a:spLocks noChangeArrowheads="1"/>
          </p:cNvSpPr>
          <p:nvPr userDrawn="1"/>
        </p:nvSpPr>
        <p:spPr bwMode="auto">
          <a:xfrm>
            <a:off x="-1467" y="6153812"/>
            <a:ext cx="2278800" cy="72000"/>
          </a:xfrm>
          <a:prstGeom prst="rect">
            <a:avLst/>
          </a:prstGeom>
          <a:solidFill>
            <a:srgbClr val="D30E6C"/>
          </a:solidFill>
          <a:ln w="9525" algn="ctr">
            <a:solidFill>
              <a:srgbClr val="D30E6C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25" name="Rectangle 24"/>
          <p:cNvSpPr>
            <a:spLocks noChangeArrowheads="1"/>
          </p:cNvSpPr>
          <p:nvPr userDrawn="1"/>
        </p:nvSpPr>
        <p:spPr bwMode="auto">
          <a:xfrm>
            <a:off x="2285062" y="6153812"/>
            <a:ext cx="2278800" cy="72000"/>
          </a:xfrm>
          <a:prstGeom prst="rect">
            <a:avLst/>
          </a:prstGeom>
          <a:solidFill>
            <a:srgbClr val="30CA1A"/>
          </a:solidFill>
          <a:ln w="9525" algn="ctr">
            <a:solidFill>
              <a:srgbClr val="30CA1A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26" name="Rectangle 25"/>
          <p:cNvSpPr>
            <a:spLocks noChangeArrowheads="1"/>
          </p:cNvSpPr>
          <p:nvPr userDrawn="1"/>
        </p:nvSpPr>
        <p:spPr bwMode="auto">
          <a:xfrm>
            <a:off x="4571591" y="6153812"/>
            <a:ext cx="2278800" cy="72000"/>
          </a:xfrm>
          <a:prstGeom prst="rect">
            <a:avLst/>
          </a:prstGeom>
          <a:solidFill>
            <a:srgbClr val="FF560C"/>
          </a:solidFill>
          <a:ln w="9525" algn="ctr">
            <a:solidFill>
              <a:srgbClr val="FF560C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6858121" y="6153812"/>
            <a:ext cx="2278800" cy="72000"/>
          </a:xfrm>
          <a:prstGeom prst="rect">
            <a:avLst/>
          </a:prstGeom>
          <a:solidFill>
            <a:srgbClr val="00A0C6"/>
          </a:solidFill>
          <a:ln w="9525" algn="ctr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-3596" y="1086133"/>
            <a:ext cx="2278800" cy="72000"/>
          </a:xfrm>
          <a:prstGeom prst="rect">
            <a:avLst/>
          </a:prstGeom>
          <a:solidFill>
            <a:srgbClr val="D30E6C"/>
          </a:solidFill>
          <a:ln w="9525" algn="ctr">
            <a:solidFill>
              <a:srgbClr val="D30E6C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29" name="Rectangle 28"/>
          <p:cNvSpPr>
            <a:spLocks noChangeArrowheads="1"/>
          </p:cNvSpPr>
          <p:nvPr userDrawn="1"/>
        </p:nvSpPr>
        <p:spPr bwMode="auto">
          <a:xfrm>
            <a:off x="2282933" y="1086133"/>
            <a:ext cx="2278800" cy="72000"/>
          </a:xfrm>
          <a:prstGeom prst="rect">
            <a:avLst/>
          </a:prstGeom>
          <a:solidFill>
            <a:srgbClr val="30CA1A"/>
          </a:solidFill>
          <a:ln w="9525" algn="ctr">
            <a:solidFill>
              <a:srgbClr val="30CA1A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30" name="Rectangle 29"/>
          <p:cNvSpPr>
            <a:spLocks noChangeArrowheads="1"/>
          </p:cNvSpPr>
          <p:nvPr userDrawn="1"/>
        </p:nvSpPr>
        <p:spPr bwMode="auto">
          <a:xfrm>
            <a:off x="4569462" y="1086133"/>
            <a:ext cx="2278800" cy="72000"/>
          </a:xfrm>
          <a:prstGeom prst="rect">
            <a:avLst/>
          </a:prstGeom>
          <a:solidFill>
            <a:srgbClr val="FF560C"/>
          </a:solidFill>
          <a:ln w="9525" algn="ctr">
            <a:solidFill>
              <a:srgbClr val="FF560C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sp>
        <p:nvSpPr>
          <p:cNvPr id="31" name="Rectangle 30"/>
          <p:cNvSpPr>
            <a:spLocks noChangeArrowheads="1"/>
          </p:cNvSpPr>
          <p:nvPr userDrawn="1"/>
        </p:nvSpPr>
        <p:spPr bwMode="auto">
          <a:xfrm>
            <a:off x="6855992" y="1086133"/>
            <a:ext cx="2278800" cy="72000"/>
          </a:xfrm>
          <a:prstGeom prst="rect">
            <a:avLst/>
          </a:prstGeom>
          <a:solidFill>
            <a:srgbClr val="00A0C6"/>
          </a:solidFill>
          <a:ln w="9525" algn="ctr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0"/>
          </a:p>
        </p:txBody>
      </p:sp>
      <p:pic>
        <p:nvPicPr>
          <p:cNvPr id="32" name="Picture 2" descr="E:\DataGR\Dropbox\CtG TZ ToT MS LFR\Logo\logo-CTG-2017-horizontaal-RG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209" y="1035601"/>
            <a:ext cx="2163763" cy="113705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3A5E-AECB-46F3-8B48-4DFC82BAA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85725"/>
            <a:ext cx="2162175" cy="6040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"/>
            <a:ext cx="6337300" cy="6040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FD44A-791C-4659-B44B-664E14EDA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47FB4-B3E7-4E88-AAD8-7D6E7255E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BC62A-70AE-49C3-BA0E-A94ADFD0E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7260E-D4BF-48BE-8732-817666589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962" y="0"/>
            <a:ext cx="7171038" cy="8457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4F76A-9AFE-45C0-A668-76D8CEFD6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BADC4-2F40-4F22-940F-1C3426969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32DAC-C329-46DC-81EB-8DFDB2164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0AC72-0B88-4D86-B63E-DD6AF03EE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11F07-55B7-43B4-B58E-934A53DB7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0" y="1"/>
            <a:ext cx="9144000" cy="846034"/>
          </a:xfrm>
          <a:prstGeom prst="rect">
            <a:avLst/>
          </a:prstGeom>
          <a:solidFill>
            <a:srgbClr val="E6E2D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"/>
          <p:cNvSpPr>
            <a:spLocks noChangeAspect="1"/>
          </p:cNvSpPr>
          <p:nvPr/>
        </p:nvSpPr>
        <p:spPr bwMode="auto">
          <a:xfrm>
            <a:off x="47625" y="99827"/>
            <a:ext cx="583194" cy="580975"/>
          </a:xfrm>
          <a:custGeom>
            <a:avLst/>
            <a:gdLst/>
            <a:ahLst/>
            <a:cxnLst>
              <a:cxn ang="0">
                <a:pos x="3748" y="1966"/>
              </a:cxn>
              <a:cxn ang="0">
                <a:pos x="3400" y="958"/>
              </a:cxn>
              <a:cxn ang="0">
                <a:pos x="2728" y="331"/>
              </a:cxn>
              <a:cxn ang="0">
                <a:pos x="1447" y="265"/>
              </a:cxn>
              <a:cxn ang="0">
                <a:pos x="625" y="850"/>
              </a:cxn>
              <a:cxn ang="0">
                <a:pos x="367" y="1252"/>
              </a:cxn>
              <a:cxn ang="0">
                <a:pos x="223" y="2104"/>
              </a:cxn>
              <a:cxn ang="0">
                <a:pos x="673" y="3222"/>
              </a:cxn>
              <a:cxn ang="0">
                <a:pos x="1410" y="3685"/>
              </a:cxn>
              <a:cxn ang="0">
                <a:pos x="2032" y="3759"/>
              </a:cxn>
              <a:cxn ang="0">
                <a:pos x="2278" y="3724"/>
              </a:cxn>
              <a:cxn ang="0">
                <a:pos x="2572" y="3663"/>
              </a:cxn>
              <a:cxn ang="0">
                <a:pos x="1978" y="3817"/>
              </a:cxn>
              <a:cxn ang="0">
                <a:pos x="646" y="3396"/>
              </a:cxn>
              <a:cxn ang="0">
                <a:pos x="15" y="1930"/>
              </a:cxn>
              <a:cxn ang="0">
                <a:pos x="466" y="711"/>
              </a:cxn>
              <a:cxn ang="0">
                <a:pos x="1747" y="36"/>
              </a:cxn>
              <a:cxn ang="0">
                <a:pos x="2524" y="91"/>
              </a:cxn>
              <a:cxn ang="0">
                <a:pos x="2770" y="223"/>
              </a:cxn>
              <a:cxn ang="0">
                <a:pos x="3510" y="880"/>
              </a:cxn>
              <a:cxn ang="0">
                <a:pos x="3811" y="1798"/>
              </a:cxn>
              <a:cxn ang="0">
                <a:pos x="3829" y="2035"/>
              </a:cxn>
              <a:cxn ang="0">
                <a:pos x="3748" y="1966"/>
              </a:cxn>
            </a:cxnLst>
            <a:rect l="0" t="0" r="r" b="b"/>
            <a:pathLst>
              <a:path w="3829" h="3817">
                <a:moveTo>
                  <a:pt x="3748" y="1966"/>
                </a:moveTo>
                <a:cubicBezTo>
                  <a:pt x="3733" y="1786"/>
                  <a:pt x="3724" y="1429"/>
                  <a:pt x="3400" y="958"/>
                </a:cubicBezTo>
                <a:cubicBezTo>
                  <a:pt x="3171" y="666"/>
                  <a:pt x="3040" y="535"/>
                  <a:pt x="2728" y="331"/>
                </a:cubicBezTo>
                <a:cubicBezTo>
                  <a:pt x="2302" y="154"/>
                  <a:pt x="1734" y="159"/>
                  <a:pt x="1447" y="265"/>
                </a:cubicBezTo>
                <a:cubicBezTo>
                  <a:pt x="973" y="406"/>
                  <a:pt x="799" y="667"/>
                  <a:pt x="625" y="850"/>
                </a:cubicBezTo>
                <a:cubicBezTo>
                  <a:pt x="499" y="1030"/>
                  <a:pt x="472" y="1045"/>
                  <a:pt x="367" y="1252"/>
                </a:cubicBezTo>
                <a:cubicBezTo>
                  <a:pt x="259" y="1552"/>
                  <a:pt x="223" y="1780"/>
                  <a:pt x="223" y="2104"/>
                </a:cubicBezTo>
                <a:cubicBezTo>
                  <a:pt x="253" y="2428"/>
                  <a:pt x="349" y="2925"/>
                  <a:pt x="673" y="3222"/>
                </a:cubicBezTo>
                <a:cubicBezTo>
                  <a:pt x="871" y="3486"/>
                  <a:pt x="1184" y="3597"/>
                  <a:pt x="1410" y="3685"/>
                </a:cubicBezTo>
                <a:cubicBezTo>
                  <a:pt x="1738" y="3760"/>
                  <a:pt x="1828" y="3753"/>
                  <a:pt x="2032" y="3759"/>
                </a:cubicBezTo>
                <a:cubicBezTo>
                  <a:pt x="2176" y="3750"/>
                  <a:pt x="2185" y="3739"/>
                  <a:pt x="2278" y="3724"/>
                </a:cubicBezTo>
                <a:cubicBezTo>
                  <a:pt x="2368" y="3710"/>
                  <a:pt x="2622" y="3647"/>
                  <a:pt x="2572" y="3663"/>
                </a:cubicBezTo>
                <a:cubicBezTo>
                  <a:pt x="2299" y="3787"/>
                  <a:pt x="2167" y="3802"/>
                  <a:pt x="1978" y="3817"/>
                </a:cubicBezTo>
                <a:cubicBezTo>
                  <a:pt x="1474" y="3808"/>
                  <a:pt x="1090" y="3720"/>
                  <a:pt x="646" y="3396"/>
                </a:cubicBezTo>
                <a:cubicBezTo>
                  <a:pt x="154" y="2874"/>
                  <a:pt x="0" y="2320"/>
                  <a:pt x="15" y="1930"/>
                </a:cubicBezTo>
                <a:cubicBezTo>
                  <a:pt x="28" y="1602"/>
                  <a:pt x="76" y="1152"/>
                  <a:pt x="466" y="711"/>
                </a:cubicBezTo>
                <a:cubicBezTo>
                  <a:pt x="1063" y="78"/>
                  <a:pt x="1528" y="57"/>
                  <a:pt x="1747" y="36"/>
                </a:cubicBezTo>
                <a:cubicBezTo>
                  <a:pt x="2104" y="0"/>
                  <a:pt x="2353" y="59"/>
                  <a:pt x="2524" y="91"/>
                </a:cubicBezTo>
                <a:cubicBezTo>
                  <a:pt x="2653" y="160"/>
                  <a:pt x="2591" y="131"/>
                  <a:pt x="2770" y="223"/>
                </a:cubicBezTo>
                <a:cubicBezTo>
                  <a:pt x="2944" y="340"/>
                  <a:pt x="3338" y="616"/>
                  <a:pt x="3510" y="880"/>
                </a:cubicBezTo>
                <a:cubicBezTo>
                  <a:pt x="3683" y="1142"/>
                  <a:pt x="3769" y="1462"/>
                  <a:pt x="3811" y="1798"/>
                </a:cubicBezTo>
                <a:cubicBezTo>
                  <a:pt x="3829" y="1990"/>
                  <a:pt x="3817" y="1936"/>
                  <a:pt x="3829" y="2035"/>
                </a:cubicBezTo>
                <a:cubicBezTo>
                  <a:pt x="3763" y="1993"/>
                  <a:pt x="3765" y="1980"/>
                  <a:pt x="3748" y="1966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2" name="Freeform 4"/>
          <p:cNvSpPr>
            <a:spLocks noChangeAspect="1"/>
          </p:cNvSpPr>
          <p:nvPr/>
        </p:nvSpPr>
        <p:spPr bwMode="auto">
          <a:xfrm>
            <a:off x="175449" y="658692"/>
            <a:ext cx="52235" cy="85980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0" y="450"/>
              </a:cxn>
              <a:cxn ang="0">
                <a:pos x="174" y="564"/>
              </a:cxn>
              <a:cxn ang="0">
                <a:pos x="342" y="33"/>
              </a:cxn>
              <a:cxn ang="0">
                <a:pos x="204" y="0"/>
              </a:cxn>
            </a:cxnLst>
            <a:rect l="0" t="0" r="r" b="b"/>
            <a:pathLst>
              <a:path w="342" h="564">
                <a:moveTo>
                  <a:pt x="204" y="0"/>
                </a:moveTo>
                <a:lnTo>
                  <a:pt x="0" y="450"/>
                </a:lnTo>
                <a:lnTo>
                  <a:pt x="174" y="564"/>
                </a:lnTo>
                <a:lnTo>
                  <a:pt x="342" y="33"/>
                </a:lnTo>
                <a:lnTo>
                  <a:pt x="204" y="0"/>
                </a:ln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3" name="Freeform 5"/>
          <p:cNvSpPr>
            <a:spLocks noChangeAspect="1"/>
          </p:cNvSpPr>
          <p:nvPr/>
        </p:nvSpPr>
        <p:spPr bwMode="auto">
          <a:xfrm>
            <a:off x="119525" y="129305"/>
            <a:ext cx="267323" cy="475344"/>
          </a:xfrm>
          <a:custGeom>
            <a:avLst/>
            <a:gdLst/>
            <a:ahLst/>
            <a:cxnLst>
              <a:cxn ang="0">
                <a:pos x="1686" y="9"/>
              </a:cxn>
              <a:cxn ang="0">
                <a:pos x="339" y="1193"/>
              </a:cxn>
              <a:cxn ang="0">
                <a:pos x="225" y="3042"/>
              </a:cxn>
              <a:cxn ang="0">
                <a:pos x="303" y="3123"/>
              </a:cxn>
              <a:cxn ang="0">
                <a:pos x="429" y="1266"/>
              </a:cxn>
              <a:cxn ang="0">
                <a:pos x="1755" y="5"/>
              </a:cxn>
              <a:cxn ang="0">
                <a:pos x="1686" y="9"/>
              </a:cxn>
            </a:cxnLst>
            <a:rect l="0" t="0" r="r" b="b"/>
            <a:pathLst>
              <a:path w="1755" h="3123">
                <a:moveTo>
                  <a:pt x="1686" y="9"/>
                </a:moveTo>
                <a:cubicBezTo>
                  <a:pt x="1017" y="416"/>
                  <a:pt x="762" y="479"/>
                  <a:pt x="339" y="1193"/>
                </a:cubicBezTo>
                <a:cubicBezTo>
                  <a:pt x="130" y="1587"/>
                  <a:pt x="0" y="2268"/>
                  <a:pt x="225" y="3042"/>
                </a:cubicBezTo>
                <a:cubicBezTo>
                  <a:pt x="280" y="3087"/>
                  <a:pt x="255" y="3067"/>
                  <a:pt x="303" y="3123"/>
                </a:cubicBezTo>
                <a:cubicBezTo>
                  <a:pt x="156" y="2436"/>
                  <a:pt x="105" y="2064"/>
                  <a:pt x="429" y="1266"/>
                </a:cubicBezTo>
                <a:cubicBezTo>
                  <a:pt x="732" y="702"/>
                  <a:pt x="885" y="500"/>
                  <a:pt x="1755" y="5"/>
                </a:cubicBezTo>
                <a:cubicBezTo>
                  <a:pt x="1710" y="0"/>
                  <a:pt x="1743" y="3"/>
                  <a:pt x="1686" y="9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4" name="Freeform 6"/>
          <p:cNvSpPr>
            <a:spLocks noChangeAspect="1"/>
          </p:cNvSpPr>
          <p:nvPr/>
        </p:nvSpPr>
        <p:spPr bwMode="auto">
          <a:xfrm>
            <a:off x="217237" y="139745"/>
            <a:ext cx="235367" cy="511577"/>
          </a:xfrm>
          <a:custGeom>
            <a:avLst/>
            <a:gdLst/>
            <a:ahLst/>
            <a:cxnLst>
              <a:cxn ang="0">
                <a:pos x="1446" y="6"/>
              </a:cxn>
              <a:cxn ang="0">
                <a:pos x="456" y="1833"/>
              </a:cxn>
              <a:cxn ang="0">
                <a:pos x="0" y="3295"/>
              </a:cxn>
              <a:cxn ang="0">
                <a:pos x="120" y="3358"/>
              </a:cxn>
              <a:cxn ang="0">
                <a:pos x="639" y="1762"/>
              </a:cxn>
              <a:cxn ang="0">
                <a:pos x="1545" y="34"/>
              </a:cxn>
              <a:cxn ang="0">
                <a:pos x="1446" y="6"/>
              </a:cxn>
            </a:cxnLst>
            <a:rect l="0" t="0" r="r" b="b"/>
            <a:pathLst>
              <a:path w="1545" h="3358">
                <a:moveTo>
                  <a:pt x="1446" y="6"/>
                </a:moveTo>
                <a:cubicBezTo>
                  <a:pt x="1005" y="708"/>
                  <a:pt x="664" y="1329"/>
                  <a:pt x="456" y="1833"/>
                </a:cubicBezTo>
                <a:cubicBezTo>
                  <a:pt x="248" y="2337"/>
                  <a:pt x="55" y="3046"/>
                  <a:pt x="0" y="3295"/>
                </a:cubicBezTo>
                <a:cubicBezTo>
                  <a:pt x="81" y="3358"/>
                  <a:pt x="48" y="3316"/>
                  <a:pt x="120" y="3358"/>
                </a:cubicBezTo>
                <a:cubicBezTo>
                  <a:pt x="228" y="2725"/>
                  <a:pt x="411" y="2377"/>
                  <a:pt x="639" y="1762"/>
                </a:cubicBezTo>
                <a:cubicBezTo>
                  <a:pt x="909" y="1174"/>
                  <a:pt x="1149" y="820"/>
                  <a:pt x="1545" y="34"/>
                </a:cubicBezTo>
                <a:cubicBezTo>
                  <a:pt x="1470" y="8"/>
                  <a:pt x="1503" y="0"/>
                  <a:pt x="1446" y="6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5" name="Freeform 7"/>
          <p:cNvSpPr>
            <a:spLocks noChangeAspect="1"/>
          </p:cNvSpPr>
          <p:nvPr/>
        </p:nvSpPr>
        <p:spPr bwMode="auto">
          <a:xfrm>
            <a:off x="289752" y="172295"/>
            <a:ext cx="237211" cy="496224"/>
          </a:xfrm>
          <a:custGeom>
            <a:avLst/>
            <a:gdLst/>
            <a:ahLst/>
            <a:cxnLst>
              <a:cxn ang="0">
                <a:pos x="63" y="3249"/>
              </a:cxn>
              <a:cxn ang="0">
                <a:pos x="1278" y="1914"/>
              </a:cxn>
              <a:cxn ang="0">
                <a:pos x="1389" y="42"/>
              </a:cxn>
              <a:cxn ang="0">
                <a:pos x="1350" y="15"/>
              </a:cxn>
              <a:cxn ang="0">
                <a:pos x="1161" y="1874"/>
              </a:cxn>
              <a:cxn ang="0">
                <a:pos x="0" y="3240"/>
              </a:cxn>
              <a:cxn ang="0">
                <a:pos x="63" y="3249"/>
              </a:cxn>
            </a:cxnLst>
            <a:rect l="0" t="0" r="r" b="b"/>
            <a:pathLst>
              <a:path w="1560" h="3257">
                <a:moveTo>
                  <a:pt x="63" y="3249"/>
                </a:moveTo>
                <a:cubicBezTo>
                  <a:pt x="309" y="3029"/>
                  <a:pt x="1044" y="2486"/>
                  <a:pt x="1278" y="1914"/>
                </a:cubicBezTo>
                <a:cubicBezTo>
                  <a:pt x="1470" y="1437"/>
                  <a:pt x="1560" y="780"/>
                  <a:pt x="1389" y="42"/>
                </a:cubicBezTo>
                <a:cubicBezTo>
                  <a:pt x="1333" y="0"/>
                  <a:pt x="1400" y="69"/>
                  <a:pt x="1350" y="15"/>
                </a:cubicBezTo>
                <a:cubicBezTo>
                  <a:pt x="1392" y="704"/>
                  <a:pt x="1410" y="1265"/>
                  <a:pt x="1161" y="1874"/>
                </a:cubicBezTo>
                <a:cubicBezTo>
                  <a:pt x="765" y="2633"/>
                  <a:pt x="468" y="2820"/>
                  <a:pt x="0" y="3240"/>
                </a:cubicBezTo>
                <a:cubicBezTo>
                  <a:pt x="45" y="3243"/>
                  <a:pt x="6" y="3257"/>
                  <a:pt x="63" y="3249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6" name="Freeform 8"/>
          <p:cNvSpPr>
            <a:spLocks noChangeAspect="1"/>
          </p:cNvSpPr>
          <p:nvPr/>
        </p:nvSpPr>
        <p:spPr bwMode="auto">
          <a:xfrm>
            <a:off x="184052" y="178437"/>
            <a:ext cx="417885" cy="190383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996" y="905"/>
              </a:cxn>
              <a:cxn ang="0">
                <a:pos x="2745" y="1251"/>
              </a:cxn>
              <a:cxn ang="0">
                <a:pos x="2640" y="1173"/>
              </a:cxn>
              <a:cxn ang="0">
                <a:pos x="1071" y="833"/>
              </a:cxn>
              <a:cxn ang="0">
                <a:pos x="54" y="0"/>
              </a:cxn>
              <a:cxn ang="0">
                <a:pos x="0" y="51"/>
              </a:cxn>
            </a:cxnLst>
            <a:rect l="0" t="0" r="r" b="b"/>
            <a:pathLst>
              <a:path w="2745" h="1251">
                <a:moveTo>
                  <a:pt x="0" y="51"/>
                </a:moveTo>
                <a:cubicBezTo>
                  <a:pt x="333" y="417"/>
                  <a:pt x="366" y="566"/>
                  <a:pt x="996" y="905"/>
                </a:cubicBezTo>
                <a:cubicBezTo>
                  <a:pt x="1422" y="1052"/>
                  <a:pt x="1905" y="1218"/>
                  <a:pt x="2745" y="1251"/>
                </a:cubicBezTo>
                <a:cubicBezTo>
                  <a:pt x="2691" y="1200"/>
                  <a:pt x="2700" y="1227"/>
                  <a:pt x="2640" y="1173"/>
                </a:cubicBezTo>
                <a:cubicBezTo>
                  <a:pt x="1926" y="1110"/>
                  <a:pt x="1557" y="1040"/>
                  <a:pt x="1071" y="833"/>
                </a:cubicBezTo>
                <a:cubicBezTo>
                  <a:pt x="488" y="566"/>
                  <a:pt x="432" y="439"/>
                  <a:pt x="54" y="0"/>
                </a:cubicBezTo>
                <a:cubicBezTo>
                  <a:pt x="21" y="22"/>
                  <a:pt x="30" y="27"/>
                  <a:pt x="0" y="51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7" name="Freeform 9"/>
          <p:cNvSpPr>
            <a:spLocks noChangeAspect="1"/>
          </p:cNvSpPr>
          <p:nvPr/>
        </p:nvSpPr>
        <p:spPr bwMode="auto">
          <a:xfrm>
            <a:off x="78966" y="408124"/>
            <a:ext cx="422801" cy="197138"/>
          </a:xfrm>
          <a:custGeom>
            <a:avLst/>
            <a:gdLst/>
            <a:ahLst/>
            <a:cxnLst>
              <a:cxn ang="0">
                <a:pos x="24" y="78"/>
              </a:cxn>
              <a:cxn ang="0">
                <a:pos x="1104" y="1017"/>
              </a:cxn>
              <a:cxn ang="0">
                <a:pos x="1911" y="1257"/>
              </a:cxn>
              <a:cxn ang="0">
                <a:pos x="2739" y="1161"/>
              </a:cxn>
              <a:cxn ang="0">
                <a:pos x="2715" y="1149"/>
              </a:cxn>
              <a:cxn ang="0">
                <a:pos x="1140" y="939"/>
              </a:cxn>
              <a:cxn ang="0">
                <a:pos x="18" y="0"/>
              </a:cxn>
              <a:cxn ang="0">
                <a:pos x="24" y="78"/>
              </a:cxn>
            </a:cxnLst>
            <a:rect l="0" t="0" r="r" b="b"/>
            <a:pathLst>
              <a:path w="2775" h="1296">
                <a:moveTo>
                  <a:pt x="24" y="78"/>
                </a:moveTo>
                <a:cubicBezTo>
                  <a:pt x="132" y="360"/>
                  <a:pt x="657" y="795"/>
                  <a:pt x="1104" y="1017"/>
                </a:cubicBezTo>
                <a:cubicBezTo>
                  <a:pt x="1467" y="1164"/>
                  <a:pt x="1668" y="1245"/>
                  <a:pt x="1911" y="1257"/>
                </a:cubicBezTo>
                <a:cubicBezTo>
                  <a:pt x="2418" y="1296"/>
                  <a:pt x="2607" y="1218"/>
                  <a:pt x="2739" y="1161"/>
                </a:cubicBezTo>
                <a:cubicBezTo>
                  <a:pt x="2685" y="1110"/>
                  <a:pt x="2775" y="1203"/>
                  <a:pt x="2715" y="1149"/>
                </a:cubicBezTo>
                <a:cubicBezTo>
                  <a:pt x="1980" y="1293"/>
                  <a:pt x="1632" y="1119"/>
                  <a:pt x="1140" y="939"/>
                </a:cubicBezTo>
                <a:cubicBezTo>
                  <a:pt x="609" y="624"/>
                  <a:pt x="174" y="321"/>
                  <a:pt x="18" y="0"/>
                </a:cubicBezTo>
                <a:cubicBezTo>
                  <a:pt x="0" y="51"/>
                  <a:pt x="3" y="12"/>
                  <a:pt x="24" y="78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8" name="Freeform 10"/>
          <p:cNvSpPr>
            <a:spLocks noChangeAspect="1"/>
          </p:cNvSpPr>
          <p:nvPr/>
        </p:nvSpPr>
        <p:spPr bwMode="auto">
          <a:xfrm>
            <a:off x="99860" y="284069"/>
            <a:ext cx="445539" cy="214948"/>
          </a:xfrm>
          <a:custGeom>
            <a:avLst/>
            <a:gdLst/>
            <a:ahLst/>
            <a:cxnLst>
              <a:cxn ang="0">
                <a:pos x="0" y="111"/>
              </a:cxn>
              <a:cxn ang="0">
                <a:pos x="1197" y="1113"/>
              </a:cxn>
              <a:cxn ang="0">
                <a:pos x="2184" y="1386"/>
              </a:cxn>
              <a:cxn ang="0">
                <a:pos x="2925" y="1362"/>
              </a:cxn>
              <a:cxn ang="0">
                <a:pos x="2805" y="1331"/>
              </a:cxn>
              <a:cxn ang="0">
                <a:pos x="2523" y="1340"/>
              </a:cxn>
              <a:cxn ang="0">
                <a:pos x="2004" y="1265"/>
              </a:cxn>
              <a:cxn ang="0">
                <a:pos x="1251" y="1004"/>
              </a:cxn>
              <a:cxn ang="0">
                <a:pos x="48" y="0"/>
              </a:cxn>
              <a:cxn ang="0">
                <a:pos x="0" y="111"/>
              </a:cxn>
            </a:cxnLst>
            <a:rect l="0" t="0" r="r" b="b"/>
            <a:pathLst>
              <a:path w="2925" h="1413">
                <a:moveTo>
                  <a:pt x="0" y="111"/>
                </a:moveTo>
                <a:cubicBezTo>
                  <a:pt x="279" y="465"/>
                  <a:pt x="441" y="714"/>
                  <a:pt x="1197" y="1113"/>
                </a:cubicBezTo>
                <a:cubicBezTo>
                  <a:pt x="1503" y="1233"/>
                  <a:pt x="1782" y="1329"/>
                  <a:pt x="2184" y="1386"/>
                </a:cubicBezTo>
                <a:cubicBezTo>
                  <a:pt x="2472" y="1413"/>
                  <a:pt x="2802" y="1386"/>
                  <a:pt x="2925" y="1362"/>
                </a:cubicBezTo>
                <a:cubicBezTo>
                  <a:pt x="2844" y="1320"/>
                  <a:pt x="2865" y="1355"/>
                  <a:pt x="2805" y="1331"/>
                </a:cubicBezTo>
                <a:cubicBezTo>
                  <a:pt x="2736" y="1343"/>
                  <a:pt x="2754" y="1334"/>
                  <a:pt x="2523" y="1340"/>
                </a:cubicBezTo>
                <a:cubicBezTo>
                  <a:pt x="2394" y="1328"/>
                  <a:pt x="2238" y="1313"/>
                  <a:pt x="2004" y="1265"/>
                </a:cubicBezTo>
                <a:cubicBezTo>
                  <a:pt x="1782" y="1208"/>
                  <a:pt x="1575" y="1136"/>
                  <a:pt x="1251" y="1004"/>
                </a:cubicBezTo>
                <a:cubicBezTo>
                  <a:pt x="668" y="737"/>
                  <a:pt x="366" y="459"/>
                  <a:pt x="48" y="0"/>
                </a:cubicBezTo>
                <a:cubicBezTo>
                  <a:pt x="15" y="22"/>
                  <a:pt x="30" y="87"/>
                  <a:pt x="0" y="111"/>
                </a:cubicBez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39" name="Freeform 11"/>
          <p:cNvSpPr>
            <a:spLocks noChangeAspect="1"/>
          </p:cNvSpPr>
          <p:nvPr/>
        </p:nvSpPr>
        <p:spPr bwMode="auto">
          <a:xfrm>
            <a:off x="445844" y="47625"/>
            <a:ext cx="47320" cy="79223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0" y="447"/>
              </a:cxn>
              <a:cxn ang="0">
                <a:pos x="99" y="519"/>
              </a:cxn>
              <a:cxn ang="0">
                <a:pos x="312" y="39"/>
              </a:cxn>
              <a:cxn ang="0">
                <a:pos x="195" y="0"/>
              </a:cxn>
            </a:cxnLst>
            <a:rect l="0" t="0" r="r" b="b"/>
            <a:pathLst>
              <a:path w="312" h="519">
                <a:moveTo>
                  <a:pt x="195" y="0"/>
                </a:moveTo>
                <a:lnTo>
                  <a:pt x="0" y="447"/>
                </a:lnTo>
                <a:lnTo>
                  <a:pt x="99" y="519"/>
                </a:lnTo>
                <a:lnTo>
                  <a:pt x="312" y="39"/>
                </a:lnTo>
                <a:lnTo>
                  <a:pt x="195" y="0"/>
                </a:lnTo>
                <a:close/>
              </a:path>
            </a:pathLst>
          </a:custGeom>
          <a:solidFill>
            <a:srgbClr val="1C3F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40" name="Freeform 12"/>
          <p:cNvSpPr>
            <a:spLocks noChangeAspect="1"/>
          </p:cNvSpPr>
          <p:nvPr/>
        </p:nvSpPr>
        <p:spPr bwMode="auto">
          <a:xfrm>
            <a:off x="489477" y="443130"/>
            <a:ext cx="285759" cy="250568"/>
          </a:xfrm>
          <a:custGeom>
            <a:avLst/>
            <a:gdLst/>
            <a:ahLst/>
            <a:cxnLst>
              <a:cxn ang="0">
                <a:pos x="963" y="1086"/>
              </a:cxn>
              <a:cxn ang="0">
                <a:pos x="1620" y="153"/>
              </a:cxn>
              <a:cxn ang="0">
                <a:pos x="1872" y="177"/>
              </a:cxn>
              <a:cxn ang="0">
                <a:pos x="1710" y="1434"/>
              </a:cxn>
              <a:cxn ang="0">
                <a:pos x="1467" y="1401"/>
              </a:cxn>
              <a:cxn ang="0">
                <a:pos x="1593" y="543"/>
              </a:cxn>
              <a:cxn ang="0">
                <a:pos x="1008" y="1380"/>
              </a:cxn>
              <a:cxn ang="0">
                <a:pos x="759" y="1311"/>
              </a:cxn>
              <a:cxn ang="0">
                <a:pos x="633" y="552"/>
              </a:cxn>
              <a:cxn ang="0">
                <a:pos x="255" y="1473"/>
              </a:cxn>
              <a:cxn ang="0">
                <a:pos x="45" y="1413"/>
              </a:cxn>
              <a:cxn ang="0">
                <a:pos x="561" y="135"/>
              </a:cxn>
              <a:cxn ang="0">
                <a:pos x="816" y="180"/>
              </a:cxn>
              <a:cxn ang="0">
                <a:pos x="963" y="1086"/>
              </a:cxn>
            </a:cxnLst>
            <a:rect l="0" t="0" r="r" b="b"/>
            <a:pathLst>
              <a:path w="1872" h="1647">
                <a:moveTo>
                  <a:pt x="963" y="1086"/>
                </a:moveTo>
                <a:cubicBezTo>
                  <a:pt x="1110" y="870"/>
                  <a:pt x="1494" y="333"/>
                  <a:pt x="1620" y="153"/>
                </a:cubicBezTo>
                <a:cubicBezTo>
                  <a:pt x="1668" y="48"/>
                  <a:pt x="1860" y="9"/>
                  <a:pt x="1872" y="177"/>
                </a:cubicBezTo>
                <a:cubicBezTo>
                  <a:pt x="1854" y="390"/>
                  <a:pt x="1755" y="1221"/>
                  <a:pt x="1710" y="1434"/>
                </a:cubicBezTo>
                <a:cubicBezTo>
                  <a:pt x="1643" y="1638"/>
                  <a:pt x="1461" y="1578"/>
                  <a:pt x="1467" y="1401"/>
                </a:cubicBezTo>
                <a:cubicBezTo>
                  <a:pt x="1491" y="1197"/>
                  <a:pt x="1554" y="810"/>
                  <a:pt x="1593" y="543"/>
                </a:cubicBezTo>
                <a:cubicBezTo>
                  <a:pt x="1548" y="603"/>
                  <a:pt x="1140" y="1182"/>
                  <a:pt x="1008" y="1380"/>
                </a:cubicBezTo>
                <a:cubicBezTo>
                  <a:pt x="894" y="1551"/>
                  <a:pt x="783" y="1482"/>
                  <a:pt x="759" y="1311"/>
                </a:cubicBezTo>
                <a:cubicBezTo>
                  <a:pt x="723" y="1167"/>
                  <a:pt x="678" y="801"/>
                  <a:pt x="633" y="552"/>
                </a:cubicBezTo>
                <a:cubicBezTo>
                  <a:pt x="564" y="702"/>
                  <a:pt x="354" y="1251"/>
                  <a:pt x="255" y="1473"/>
                </a:cubicBezTo>
                <a:cubicBezTo>
                  <a:pt x="156" y="1647"/>
                  <a:pt x="0" y="1524"/>
                  <a:pt x="45" y="1413"/>
                </a:cubicBezTo>
                <a:cubicBezTo>
                  <a:pt x="138" y="1179"/>
                  <a:pt x="429" y="477"/>
                  <a:pt x="561" y="135"/>
                </a:cubicBezTo>
                <a:cubicBezTo>
                  <a:pt x="684" y="0"/>
                  <a:pt x="789" y="78"/>
                  <a:pt x="816" y="180"/>
                </a:cubicBezTo>
                <a:cubicBezTo>
                  <a:pt x="849" y="375"/>
                  <a:pt x="933" y="897"/>
                  <a:pt x="963" y="1086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41" name="Freeform 13"/>
          <p:cNvSpPr>
            <a:spLocks noChangeAspect="1"/>
          </p:cNvSpPr>
          <p:nvPr/>
        </p:nvSpPr>
        <p:spPr bwMode="auto">
          <a:xfrm>
            <a:off x="1008145" y="455412"/>
            <a:ext cx="199724" cy="240128"/>
          </a:xfrm>
          <a:custGeom>
            <a:avLst/>
            <a:gdLst/>
            <a:ahLst/>
            <a:cxnLst>
              <a:cxn ang="0">
                <a:pos x="1155" y="0"/>
              </a:cxn>
              <a:cxn ang="0">
                <a:pos x="1140" y="225"/>
              </a:cxn>
              <a:cxn ang="0">
                <a:pos x="531" y="228"/>
              </a:cxn>
              <a:cxn ang="0">
                <a:pos x="459" y="534"/>
              </a:cxn>
              <a:cxn ang="0">
                <a:pos x="972" y="543"/>
              </a:cxn>
              <a:cxn ang="0">
                <a:pos x="960" y="765"/>
              </a:cxn>
              <a:cxn ang="0">
                <a:pos x="408" y="759"/>
              </a:cxn>
              <a:cxn ang="0">
                <a:pos x="267" y="1404"/>
              </a:cxn>
              <a:cxn ang="0">
                <a:pos x="45" y="1323"/>
              </a:cxn>
              <a:cxn ang="0">
                <a:pos x="309" y="96"/>
              </a:cxn>
              <a:cxn ang="0">
                <a:pos x="453" y="0"/>
              </a:cxn>
              <a:cxn ang="0">
                <a:pos x="1155" y="0"/>
              </a:cxn>
            </a:cxnLst>
            <a:rect l="0" t="0" r="r" b="b"/>
            <a:pathLst>
              <a:path w="1311" h="1578">
                <a:moveTo>
                  <a:pt x="1155" y="0"/>
                </a:moveTo>
                <a:cubicBezTo>
                  <a:pt x="1305" y="9"/>
                  <a:pt x="1311" y="198"/>
                  <a:pt x="1140" y="225"/>
                </a:cubicBezTo>
                <a:cubicBezTo>
                  <a:pt x="909" y="228"/>
                  <a:pt x="798" y="228"/>
                  <a:pt x="531" y="228"/>
                </a:cubicBezTo>
                <a:cubicBezTo>
                  <a:pt x="498" y="369"/>
                  <a:pt x="501" y="354"/>
                  <a:pt x="459" y="534"/>
                </a:cubicBezTo>
                <a:cubicBezTo>
                  <a:pt x="675" y="540"/>
                  <a:pt x="738" y="540"/>
                  <a:pt x="972" y="543"/>
                </a:cubicBezTo>
                <a:cubicBezTo>
                  <a:pt x="1143" y="564"/>
                  <a:pt x="1083" y="750"/>
                  <a:pt x="960" y="765"/>
                </a:cubicBezTo>
                <a:cubicBezTo>
                  <a:pt x="738" y="768"/>
                  <a:pt x="531" y="762"/>
                  <a:pt x="408" y="759"/>
                </a:cubicBezTo>
                <a:cubicBezTo>
                  <a:pt x="384" y="903"/>
                  <a:pt x="336" y="1092"/>
                  <a:pt x="267" y="1404"/>
                </a:cubicBezTo>
                <a:cubicBezTo>
                  <a:pt x="168" y="1578"/>
                  <a:pt x="0" y="1434"/>
                  <a:pt x="45" y="1323"/>
                </a:cubicBezTo>
                <a:cubicBezTo>
                  <a:pt x="102" y="1041"/>
                  <a:pt x="171" y="714"/>
                  <a:pt x="309" y="96"/>
                </a:cubicBezTo>
                <a:cubicBezTo>
                  <a:pt x="360" y="9"/>
                  <a:pt x="366" y="6"/>
                  <a:pt x="453" y="0"/>
                </a:cubicBezTo>
                <a:cubicBezTo>
                  <a:pt x="840" y="0"/>
                  <a:pt x="756" y="0"/>
                  <a:pt x="1155" y="0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42" name="Freeform 14"/>
          <p:cNvSpPr>
            <a:spLocks noChangeAspect="1"/>
          </p:cNvSpPr>
          <p:nvPr/>
        </p:nvSpPr>
        <p:spPr bwMode="auto">
          <a:xfrm>
            <a:off x="787527" y="449272"/>
            <a:ext cx="214474" cy="232144"/>
          </a:xfrm>
          <a:custGeom>
            <a:avLst/>
            <a:gdLst/>
            <a:ahLst/>
            <a:cxnLst>
              <a:cxn ang="0">
                <a:pos x="1035" y="906"/>
              </a:cxn>
              <a:cxn ang="0">
                <a:pos x="270" y="1275"/>
              </a:cxn>
              <a:cxn ang="0">
                <a:pos x="492" y="267"/>
              </a:cxn>
              <a:cxn ang="0">
                <a:pos x="543" y="39"/>
              </a:cxn>
              <a:cxn ang="0">
                <a:pos x="261" y="201"/>
              </a:cxn>
              <a:cxn ang="0">
                <a:pos x="9" y="1356"/>
              </a:cxn>
              <a:cxn ang="0">
                <a:pos x="177" y="1518"/>
              </a:cxn>
              <a:cxn ang="0">
                <a:pos x="1029" y="1293"/>
              </a:cxn>
              <a:cxn ang="0">
                <a:pos x="1377" y="708"/>
              </a:cxn>
              <a:cxn ang="0">
                <a:pos x="1206" y="168"/>
              </a:cxn>
              <a:cxn ang="0">
                <a:pos x="543" y="39"/>
              </a:cxn>
              <a:cxn ang="0">
                <a:pos x="498" y="264"/>
              </a:cxn>
              <a:cxn ang="0">
                <a:pos x="1035" y="336"/>
              </a:cxn>
              <a:cxn ang="0">
                <a:pos x="1035" y="906"/>
              </a:cxn>
            </a:cxnLst>
            <a:rect l="0" t="0" r="r" b="b"/>
            <a:pathLst>
              <a:path w="1407" h="1527">
                <a:moveTo>
                  <a:pt x="1035" y="906"/>
                </a:moveTo>
                <a:cubicBezTo>
                  <a:pt x="867" y="1152"/>
                  <a:pt x="633" y="1302"/>
                  <a:pt x="270" y="1275"/>
                </a:cubicBezTo>
                <a:cubicBezTo>
                  <a:pt x="324" y="1023"/>
                  <a:pt x="375" y="774"/>
                  <a:pt x="492" y="267"/>
                </a:cubicBezTo>
                <a:cubicBezTo>
                  <a:pt x="537" y="61"/>
                  <a:pt x="522" y="150"/>
                  <a:pt x="543" y="39"/>
                </a:cubicBezTo>
                <a:cubicBezTo>
                  <a:pt x="450" y="45"/>
                  <a:pt x="297" y="9"/>
                  <a:pt x="261" y="201"/>
                </a:cubicBezTo>
                <a:cubicBezTo>
                  <a:pt x="195" y="492"/>
                  <a:pt x="102" y="918"/>
                  <a:pt x="9" y="1356"/>
                </a:cubicBezTo>
                <a:cubicBezTo>
                  <a:pt x="0" y="1440"/>
                  <a:pt x="36" y="1497"/>
                  <a:pt x="177" y="1518"/>
                </a:cubicBezTo>
                <a:cubicBezTo>
                  <a:pt x="657" y="1527"/>
                  <a:pt x="830" y="1428"/>
                  <a:pt x="1029" y="1293"/>
                </a:cubicBezTo>
                <a:cubicBezTo>
                  <a:pt x="1173" y="1200"/>
                  <a:pt x="1347" y="894"/>
                  <a:pt x="1377" y="708"/>
                </a:cubicBezTo>
                <a:cubicBezTo>
                  <a:pt x="1407" y="522"/>
                  <a:pt x="1380" y="291"/>
                  <a:pt x="1206" y="168"/>
                </a:cubicBezTo>
                <a:cubicBezTo>
                  <a:pt x="987" y="0"/>
                  <a:pt x="765" y="39"/>
                  <a:pt x="543" y="39"/>
                </a:cubicBezTo>
                <a:cubicBezTo>
                  <a:pt x="522" y="129"/>
                  <a:pt x="525" y="174"/>
                  <a:pt x="498" y="264"/>
                </a:cubicBezTo>
                <a:cubicBezTo>
                  <a:pt x="633" y="267"/>
                  <a:pt x="949" y="229"/>
                  <a:pt x="1035" y="336"/>
                </a:cubicBezTo>
                <a:cubicBezTo>
                  <a:pt x="1127" y="443"/>
                  <a:pt x="1203" y="660"/>
                  <a:pt x="1035" y="906"/>
                </a:cubicBezTo>
                <a:close/>
              </a:path>
            </a:pathLst>
          </a:custGeom>
          <a:solidFill>
            <a:srgbClr val="CA006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175" y="768350"/>
            <a:ext cx="2278800" cy="72000"/>
          </a:xfrm>
          <a:prstGeom prst="rect">
            <a:avLst/>
          </a:prstGeom>
          <a:solidFill>
            <a:srgbClr val="D30E6C"/>
          </a:solidFill>
          <a:ln w="9525" algn="ctr">
            <a:solidFill>
              <a:srgbClr val="D30E6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noProof="0"/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289704" y="768350"/>
            <a:ext cx="2278800" cy="72000"/>
          </a:xfrm>
          <a:prstGeom prst="rect">
            <a:avLst/>
          </a:prstGeom>
          <a:solidFill>
            <a:srgbClr val="94CB1A"/>
          </a:solidFill>
          <a:ln w="9525" algn="ctr">
            <a:solidFill>
              <a:srgbClr val="94CB1A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noProof="0"/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4576233" y="768350"/>
            <a:ext cx="2278800" cy="72000"/>
          </a:xfrm>
          <a:prstGeom prst="rect">
            <a:avLst/>
          </a:prstGeom>
          <a:solidFill>
            <a:srgbClr val="FF560C"/>
          </a:solidFill>
          <a:ln w="9525" algn="ctr">
            <a:solidFill>
              <a:srgbClr val="FF560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noProof="0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6862763" y="768350"/>
            <a:ext cx="2278800" cy="72000"/>
          </a:xfrm>
          <a:prstGeom prst="rect">
            <a:avLst/>
          </a:prstGeom>
          <a:solidFill>
            <a:srgbClr val="00A0C6"/>
          </a:solidFill>
          <a:ln w="9525" algn="ctr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noProof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300AF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00AF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00AF"/>
                </a:solidFill>
              </a:defRPr>
            </a:lvl1pPr>
          </a:lstStyle>
          <a:p>
            <a:fld id="{A18CB442-7260-4A81-979C-F2D8E2FD573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455738" y="85725"/>
            <a:ext cx="7653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26" name="Picture 2" descr="E:\DataGR\Dropbox\CtG TZ ToT MS LFR\Logo\logo-CTG-2017-horizontaal-RGB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13991" y="-192836"/>
            <a:ext cx="2163763" cy="113705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300A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00A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00A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00A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00A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00A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00A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00A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00A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00A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5738" y="0"/>
            <a:ext cx="7653337" cy="765175"/>
          </a:xfrm>
        </p:spPr>
        <p:txBody>
          <a:bodyPr/>
          <a:lstStyle/>
          <a:p>
            <a:r>
              <a:rPr lang="nl-NL" sz="2800" dirty="0"/>
              <a:t>5-day Programme </a:t>
            </a:r>
            <a:br>
              <a:rPr lang="nl-NL" sz="2800" dirty="0"/>
            </a:br>
            <a:r>
              <a:rPr lang="nl-NL" sz="2800" dirty="0"/>
              <a:t>LFR Course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68240" y="2172979"/>
            <a:ext cx="1185862" cy="4444724"/>
            <a:chOff x="1453958" y="2238375"/>
            <a:chExt cx="1185862" cy="4444724"/>
          </a:xfrm>
        </p:grpSpPr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1453958" y="2238375"/>
              <a:ext cx="1185862" cy="2149475"/>
            </a:xfrm>
            <a:prstGeom prst="rect">
              <a:avLst/>
            </a:prstGeom>
            <a:gradFill flip="none" rotWithShape="1">
              <a:gsLst>
                <a:gs pos="0">
                  <a:srgbClr val="FF3B3B">
                    <a:gamma/>
                    <a:tint val="0"/>
                    <a:invGamma/>
                  </a:srgb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4925" algn="ctr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>
                <a:defRPr/>
              </a:pPr>
              <a:r>
                <a:rPr lang="en-US" sz="1400" b="1" dirty="0"/>
                <a:t>Morning</a:t>
              </a:r>
              <a:endParaRPr lang="en-GB" sz="1400" b="1" dirty="0"/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1453958" y="4533899"/>
              <a:ext cx="1184400" cy="2149200"/>
            </a:xfrm>
            <a:prstGeom prst="rect">
              <a:avLst/>
            </a:prstGeom>
            <a:gradFill flip="none" rotWithShape="1">
              <a:gsLst>
                <a:gs pos="0">
                  <a:srgbClr val="FF3B3B">
                    <a:gamma/>
                    <a:tint val="0"/>
                    <a:invGamma/>
                  </a:srgb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4925" algn="ctr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>
                <a:defRPr/>
              </a:pPr>
              <a:r>
                <a:rPr lang="en-US" sz="1400" b="1" dirty="0"/>
                <a:t>Afternoon</a:t>
              </a:r>
              <a:endParaRPr lang="en-GB" sz="1400" b="1" dirty="0"/>
            </a:p>
          </p:txBody>
        </p:sp>
      </p:grp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370669" y="2189558"/>
            <a:ext cx="1474788" cy="998537"/>
          </a:xfrm>
          <a:prstGeom prst="rect">
            <a:avLst/>
          </a:prstGeom>
          <a:gradFill flip="none" rotWithShape="1">
            <a:gsLst>
              <a:gs pos="0">
                <a:srgbClr val="EEFC6C">
                  <a:gamma/>
                  <a:tint val="0"/>
                  <a:invGamma/>
                </a:srgbClr>
              </a:gs>
              <a:gs pos="100000">
                <a:srgbClr val="EEFC6C">
                  <a:alpha val="74902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 dirty="0"/>
              <a:t>Introduction &amp; Learning 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5999073" y="2163791"/>
            <a:ext cx="1474787" cy="9985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Make your </a:t>
            </a:r>
          </a:p>
          <a:p>
            <a:pPr algn="ctr">
              <a:defRPr/>
            </a:pPr>
            <a:r>
              <a:rPr lang="en-US" sz="1400" b="1" dirty="0"/>
              <a:t>LFR Plan (1)</a:t>
            </a:r>
            <a:endParaRPr lang="en-GB" sz="1400" b="1" dirty="0"/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6012719" y="3269325"/>
            <a:ext cx="1474787" cy="9985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 dirty="0"/>
              <a:t>Make your </a:t>
            </a:r>
          </a:p>
          <a:p>
            <a:pPr algn="ctr">
              <a:defRPr/>
            </a:pPr>
            <a:r>
              <a:rPr lang="en-GB" sz="1400" b="1" dirty="0"/>
              <a:t>LFR Plan (2)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1352418" y="4457871"/>
            <a:ext cx="1474788" cy="998538"/>
          </a:xfrm>
          <a:prstGeom prst="rect">
            <a:avLst/>
          </a:prstGeom>
          <a:gradFill flip="none" rotWithShape="1">
            <a:gsLst>
              <a:gs pos="0">
                <a:srgbClr val="E6609D">
                  <a:tint val="66000"/>
                  <a:satMod val="160000"/>
                </a:srgbClr>
              </a:gs>
              <a:gs pos="50000">
                <a:srgbClr val="E6609D">
                  <a:tint val="44500"/>
                  <a:satMod val="160000"/>
                </a:srgbClr>
              </a:gs>
              <a:gs pos="100000">
                <a:srgbClr val="E6609D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/>
              <a:t>Mindset &amp; Donor </a:t>
            </a:r>
            <a:r>
              <a:rPr lang="en-US" sz="1400" b="1" dirty="0"/>
              <a:t>Appreciation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1384317" y="5602106"/>
            <a:ext cx="1474788" cy="998537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Active Listening</a:t>
            </a:r>
          </a:p>
          <a:p>
            <a:pPr algn="ctr">
              <a:defRPr/>
            </a:pPr>
            <a:r>
              <a:rPr lang="en-US" sz="1400" b="1" dirty="0"/>
              <a:t>for Donor Appreciation</a:t>
            </a:r>
            <a:endParaRPr lang="en-GB" sz="1400" b="1" dirty="0"/>
          </a:p>
        </p:txBody>
      </p:sp>
      <p:sp>
        <p:nvSpPr>
          <p:cNvPr id="75802" name="Rectangle 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rgbClr val="9360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75805" name="Rectangle 29"/>
          <p:cNvSpPr>
            <a:spLocks noChangeArrowheads="1"/>
          </p:cNvSpPr>
          <p:nvPr/>
        </p:nvSpPr>
        <p:spPr bwMode="auto">
          <a:xfrm>
            <a:off x="2913865" y="4446648"/>
            <a:ext cx="1474787" cy="998538"/>
          </a:xfrm>
          <a:prstGeom prst="rect">
            <a:avLst/>
          </a:prstGeom>
          <a:gradFill flip="none" rotWithShape="1">
            <a:gsLst>
              <a:gs pos="0">
                <a:srgbClr val="E6609D">
                  <a:tint val="66000"/>
                  <a:satMod val="160000"/>
                </a:srgbClr>
              </a:gs>
              <a:gs pos="50000">
                <a:srgbClr val="E6609D">
                  <a:tint val="44500"/>
                  <a:satMod val="160000"/>
                </a:srgbClr>
              </a:gs>
              <a:gs pos="100000">
                <a:srgbClr val="E6609D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dirty="0">
              <a:solidFill>
                <a:srgbClr val="30303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400" b="1" dirty="0"/>
              <a:t>Company Donors</a:t>
            </a:r>
            <a:endParaRPr lang="en-US" sz="1400" b="1" dirty="0"/>
          </a:p>
        </p:txBody>
      </p:sp>
      <p:sp>
        <p:nvSpPr>
          <p:cNvPr id="75806" name="Rectangle 30"/>
          <p:cNvSpPr>
            <a:spLocks noChangeArrowheads="1"/>
          </p:cNvSpPr>
          <p:nvPr/>
        </p:nvSpPr>
        <p:spPr bwMode="auto">
          <a:xfrm>
            <a:off x="2933370" y="5591870"/>
            <a:ext cx="1474787" cy="998537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Practice</a:t>
            </a:r>
          </a:p>
          <a:p>
            <a:pPr algn="ctr">
              <a:defRPr/>
            </a:pPr>
            <a:r>
              <a:rPr lang="en-US" sz="1400" b="1" dirty="0"/>
              <a:t>Donor </a:t>
            </a:r>
          </a:p>
          <a:p>
            <a:pPr algn="ctr">
              <a:defRPr/>
            </a:pPr>
            <a:r>
              <a:rPr lang="en-US" sz="1400" b="1" dirty="0"/>
              <a:t>Profiling</a:t>
            </a:r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6022945" y="4439277"/>
            <a:ext cx="1474787" cy="9985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 dirty="0"/>
              <a:t>Create your LFR team</a:t>
            </a:r>
          </a:p>
        </p:txBody>
      </p: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7580525" y="5540771"/>
            <a:ext cx="1474787" cy="1040781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Evaluation &amp; Closure </a:t>
            </a:r>
            <a:endParaRPr lang="en-GB" sz="1400" b="1" dirty="0"/>
          </a:p>
        </p:txBody>
      </p:sp>
      <p:grpSp>
        <p:nvGrpSpPr>
          <p:cNvPr id="3" name="Group 31"/>
          <p:cNvGrpSpPr/>
          <p:nvPr/>
        </p:nvGrpSpPr>
        <p:grpSpPr>
          <a:xfrm>
            <a:off x="4428827" y="1055688"/>
            <a:ext cx="4568825" cy="998537"/>
            <a:chOff x="4487863" y="1093788"/>
            <a:chExt cx="4568825" cy="998537"/>
          </a:xfrm>
        </p:grpSpPr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4487863" y="1093788"/>
              <a:ext cx="1474787" cy="998537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4925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400" b="1" dirty="0"/>
                <a:t>Wednesday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6030913" y="1093788"/>
              <a:ext cx="1474787" cy="998537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4925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400" b="1" dirty="0"/>
                <a:t>Thursday</a:t>
              </a:r>
            </a:p>
          </p:txBody>
        </p:sp>
        <p:sp>
          <p:nvSpPr>
            <p:cNvPr id="75810" name="Rectangle 34"/>
            <p:cNvSpPr>
              <a:spLocks noChangeArrowheads="1"/>
            </p:cNvSpPr>
            <p:nvPr/>
          </p:nvSpPr>
          <p:spPr bwMode="auto">
            <a:xfrm>
              <a:off x="7581900" y="1093788"/>
              <a:ext cx="1474788" cy="998537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4925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400" b="1" dirty="0"/>
                <a:t>Friday</a:t>
              </a:r>
            </a:p>
          </p:txBody>
        </p:sp>
      </p:grpSp>
      <p:sp>
        <p:nvSpPr>
          <p:cNvPr id="75820" name="Rectangle 44"/>
          <p:cNvSpPr>
            <a:spLocks noChangeArrowheads="1"/>
          </p:cNvSpPr>
          <p:nvPr/>
        </p:nvSpPr>
        <p:spPr bwMode="auto">
          <a:xfrm>
            <a:off x="2927119" y="3310670"/>
            <a:ext cx="1474787" cy="998537"/>
          </a:xfrm>
          <a:prstGeom prst="rect">
            <a:avLst/>
          </a:prstGeom>
          <a:gradFill flip="none" rotWithShape="1">
            <a:gsLst>
              <a:gs pos="0">
                <a:srgbClr val="E6609D">
                  <a:tint val="66000"/>
                  <a:satMod val="160000"/>
                </a:srgbClr>
              </a:gs>
              <a:gs pos="50000">
                <a:srgbClr val="E6609D">
                  <a:tint val="44500"/>
                  <a:satMod val="160000"/>
                </a:srgbClr>
              </a:gs>
              <a:gs pos="100000">
                <a:srgbClr val="E6609D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GB" sz="1200" dirty="0">
              <a:solidFill>
                <a:srgbClr val="30303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400" b="1" dirty="0"/>
              <a:t>Individual</a:t>
            </a:r>
          </a:p>
          <a:p>
            <a:pPr algn="ctr">
              <a:defRPr/>
            </a:pPr>
            <a:r>
              <a:rPr lang="en-GB" sz="1400" b="1" dirty="0"/>
              <a:t>Donors</a:t>
            </a:r>
          </a:p>
          <a:p>
            <a:pPr algn="ctr">
              <a:defRPr/>
            </a:pPr>
            <a:endParaRPr lang="en-GB" sz="1400" b="1" dirty="0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384318" y="3290691"/>
            <a:ext cx="1474788" cy="997200"/>
          </a:xfrm>
          <a:prstGeom prst="rect">
            <a:avLst/>
          </a:prstGeom>
          <a:gradFill flip="none" rotWithShape="1">
            <a:gsLst>
              <a:gs pos="0">
                <a:srgbClr val="EEFC6C">
                  <a:gamma/>
                  <a:tint val="0"/>
                  <a:invGamma/>
                </a:srgbClr>
              </a:gs>
              <a:gs pos="100000">
                <a:srgbClr val="EEFC6C">
                  <a:alpha val="74902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/>
              <a:t>Why </a:t>
            </a:r>
            <a:r>
              <a:rPr lang="en-GB" sz="1400" b="1" dirty="0"/>
              <a:t>LFR?</a:t>
            </a:r>
          </a:p>
          <a:p>
            <a:pPr algn="ctr">
              <a:defRPr/>
            </a:pPr>
            <a:r>
              <a:rPr lang="en-GB" sz="1400" b="1" dirty="0"/>
              <a:t>What is LFR?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2913471" y="2184628"/>
            <a:ext cx="1474787" cy="998537"/>
          </a:xfrm>
          <a:prstGeom prst="rect">
            <a:avLst/>
          </a:prstGeom>
          <a:gradFill flip="none" rotWithShape="1">
            <a:gsLst>
              <a:gs pos="0">
                <a:srgbClr val="E6609D">
                  <a:tint val="66000"/>
                  <a:satMod val="160000"/>
                </a:srgbClr>
              </a:gs>
              <a:gs pos="50000">
                <a:srgbClr val="E6609D">
                  <a:tint val="44500"/>
                  <a:satMod val="160000"/>
                </a:srgbClr>
              </a:gs>
              <a:gs pos="100000">
                <a:srgbClr val="E6609D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GB" sz="1400" b="1" dirty="0"/>
          </a:p>
          <a:p>
            <a:pPr algn="ctr">
              <a:defRPr/>
            </a:pPr>
            <a:r>
              <a:rPr lang="en-GB" sz="1400" b="1"/>
              <a:t>LFR Steps &amp; Sources </a:t>
            </a:r>
            <a:r>
              <a:rPr lang="en-GB" sz="1400" b="1" dirty="0"/>
              <a:t>of Income</a:t>
            </a:r>
          </a:p>
        </p:txBody>
      </p:sp>
      <p:sp>
        <p:nvSpPr>
          <p:cNvPr id="57" name="Rectangle 366"/>
          <p:cNvSpPr>
            <a:spLocks noChangeArrowheads="1"/>
          </p:cNvSpPr>
          <p:nvPr/>
        </p:nvSpPr>
        <p:spPr bwMode="auto">
          <a:xfrm>
            <a:off x="7599363" y="6557963"/>
            <a:ext cx="1346200" cy="9525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367"/>
          <p:cNvSpPr>
            <a:spLocks noChangeArrowheads="1"/>
          </p:cNvSpPr>
          <p:nvPr/>
        </p:nvSpPr>
        <p:spPr bwMode="auto">
          <a:xfrm>
            <a:off x="7510463" y="6567488"/>
            <a:ext cx="1346200" cy="7938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3"/>
          <p:cNvGrpSpPr/>
          <p:nvPr/>
        </p:nvGrpSpPr>
        <p:grpSpPr>
          <a:xfrm>
            <a:off x="191493" y="1139209"/>
            <a:ext cx="1077749" cy="831850"/>
            <a:chOff x="7097260" y="5765800"/>
            <a:chExt cx="1709283" cy="831850"/>
          </a:xfrm>
        </p:grpSpPr>
        <p:sp>
          <p:nvSpPr>
            <p:cNvPr id="50" name="Rectangle 177"/>
            <p:cNvSpPr>
              <a:spLocks noChangeArrowheads="1"/>
            </p:cNvSpPr>
            <p:nvPr/>
          </p:nvSpPr>
          <p:spPr bwMode="auto">
            <a:xfrm>
              <a:off x="7115404" y="5995761"/>
              <a:ext cx="325438" cy="139700"/>
            </a:xfrm>
            <a:prstGeom prst="rect">
              <a:avLst/>
            </a:prstGeom>
            <a:gradFill flip="none" rotWithShape="1">
              <a:gsLst>
                <a:gs pos="0">
                  <a:srgbClr val="E6609D">
                    <a:tint val="66000"/>
                    <a:satMod val="160000"/>
                  </a:srgbClr>
                </a:gs>
                <a:gs pos="50000">
                  <a:srgbClr val="E6609D">
                    <a:tint val="44500"/>
                    <a:satMod val="160000"/>
                  </a:srgbClr>
                </a:gs>
                <a:gs pos="100000">
                  <a:srgbClr val="E6609D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GB" sz="1000" dirty="0">
                <a:solidFill>
                  <a:srgbClr val="30303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82"/>
            <p:cNvSpPr>
              <a:spLocks noChangeArrowheads="1"/>
            </p:cNvSpPr>
            <p:nvPr/>
          </p:nvSpPr>
          <p:spPr bwMode="auto">
            <a:xfrm>
              <a:off x="7106332" y="6210300"/>
              <a:ext cx="325438" cy="1397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8100" algn="ctr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endParaRPr lang="en-GB" sz="1050" b="1" dirty="0"/>
            </a:p>
          </p:txBody>
        </p:sp>
        <p:sp>
          <p:nvSpPr>
            <p:cNvPr id="53" name="Rectangle 192"/>
            <p:cNvSpPr>
              <a:spLocks noChangeArrowheads="1"/>
            </p:cNvSpPr>
            <p:nvPr/>
          </p:nvSpPr>
          <p:spPr bwMode="auto">
            <a:xfrm>
              <a:off x="7120846" y="6457950"/>
              <a:ext cx="325438" cy="139700"/>
            </a:xfrm>
            <a:prstGeom prst="rect">
              <a:avLst/>
            </a:prstGeom>
            <a:gradFill flip="none" rotWithShape="1">
              <a:gsLst>
                <a:gs pos="0">
                  <a:srgbClr val="99FF99">
                    <a:gamma/>
                    <a:tint val="0"/>
                    <a:invGamma/>
                  </a:srgbClr>
                </a:gs>
                <a:gs pos="100000">
                  <a:srgbClr val="99FF99">
                    <a:alpha val="7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algn="ctr">
              <a:solidFill>
                <a:schemeClr val="tx1">
                  <a:alpha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endParaRPr lang="en-GB" sz="1050" b="1" dirty="0"/>
            </a:p>
          </p:txBody>
        </p:sp>
        <p:sp>
          <p:nvSpPr>
            <p:cNvPr id="54" name="Rectangle 320"/>
            <p:cNvSpPr>
              <a:spLocks noChangeArrowheads="1"/>
            </p:cNvSpPr>
            <p:nvPr/>
          </p:nvSpPr>
          <p:spPr bwMode="auto">
            <a:xfrm>
              <a:off x="7859486" y="5976256"/>
              <a:ext cx="947057" cy="1077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rgbClr val="303030"/>
                  </a:solidFill>
                  <a:effectLst/>
                  <a:latin typeface="Arial" pitchFamily="34" charset="0"/>
                  <a:cs typeface="Arial" pitchFamily="34" charset="0"/>
                </a:rPr>
                <a:t>LFR Analysis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354"/>
            <p:cNvSpPr>
              <a:spLocks noChangeArrowheads="1"/>
            </p:cNvSpPr>
            <p:nvPr/>
          </p:nvSpPr>
          <p:spPr bwMode="auto">
            <a:xfrm>
              <a:off x="7854950" y="6246813"/>
              <a:ext cx="540212" cy="1077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rgbClr val="303030"/>
                  </a:solidFill>
                  <a:effectLst/>
                  <a:latin typeface="Arial" pitchFamily="34" charset="0"/>
                  <a:cs typeface="Arial" pitchFamily="34" charset="0"/>
                </a:rPr>
                <a:t>LFR Planning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371"/>
            <p:cNvSpPr>
              <a:spLocks noChangeArrowheads="1"/>
            </p:cNvSpPr>
            <p:nvPr/>
          </p:nvSpPr>
          <p:spPr bwMode="auto">
            <a:xfrm>
              <a:off x="7881938" y="6465888"/>
              <a:ext cx="400751" cy="1077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rgbClr val="303030"/>
                  </a:solidFill>
                  <a:effectLst/>
                  <a:latin typeface="Arial" pitchFamily="34" charset="0"/>
                  <a:cs typeface="Arial" pitchFamily="34" charset="0"/>
                </a:rPr>
                <a:t>LFR Skills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182"/>
            <p:cNvSpPr>
              <a:spLocks noChangeArrowheads="1"/>
            </p:cNvSpPr>
            <p:nvPr/>
          </p:nvSpPr>
          <p:spPr bwMode="auto">
            <a:xfrm>
              <a:off x="7097260" y="5765800"/>
              <a:ext cx="325438" cy="139700"/>
            </a:xfrm>
            <a:prstGeom prst="rect">
              <a:avLst/>
            </a:prstGeom>
            <a:gradFill flip="none" rotWithShape="1">
              <a:gsLst>
                <a:gs pos="0">
                  <a:srgbClr val="EEFC6C">
                    <a:gamma/>
                    <a:tint val="0"/>
                    <a:invGamma/>
                  </a:srgbClr>
                </a:gs>
                <a:gs pos="100000">
                  <a:srgbClr val="EEFC6C">
                    <a:alpha val="74902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algn="ctr">
              <a:solidFill>
                <a:schemeClr val="accent1">
                  <a:alpha val="4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endParaRPr lang="en-GB" sz="1050" b="1" dirty="0"/>
            </a:p>
          </p:txBody>
        </p:sp>
        <p:sp>
          <p:nvSpPr>
            <p:cNvPr id="64" name="Rectangle 320"/>
            <p:cNvSpPr>
              <a:spLocks noChangeArrowheads="1"/>
            </p:cNvSpPr>
            <p:nvPr/>
          </p:nvSpPr>
          <p:spPr bwMode="auto">
            <a:xfrm>
              <a:off x="7859482" y="5769418"/>
              <a:ext cx="678267" cy="10772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rgbClr val="303030"/>
                  </a:solidFill>
                  <a:effectLst/>
                  <a:latin typeface="Arial" pitchFamily="34" charset="0"/>
                  <a:cs typeface="Arial" pitchFamily="34" charset="0"/>
                </a:rPr>
                <a:t>LFR Theory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333017" y="1071610"/>
            <a:ext cx="1474787" cy="9985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>
                <a:alpha val="40000"/>
              </a:schemeClr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Monday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2872940" y="1069336"/>
            <a:ext cx="1474787" cy="9985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>
                <a:alpha val="40000"/>
              </a:schemeClr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Tuesday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541873" y="2156845"/>
            <a:ext cx="1474787" cy="9985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Plan your </a:t>
            </a:r>
          </a:p>
          <a:p>
            <a:pPr algn="ctr">
              <a:defRPr/>
            </a:pPr>
            <a:r>
              <a:rPr lang="en-US" sz="1400" b="1" dirty="0"/>
              <a:t>LFR Event</a:t>
            </a:r>
            <a:endParaRPr lang="en-GB" sz="1400" b="1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7555520" y="3280008"/>
            <a:ext cx="1474787" cy="998537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 dirty="0"/>
              <a:t>Present your LFR Event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7569153" y="4431549"/>
            <a:ext cx="1474787" cy="987425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Evaluate your own learning </a:t>
            </a:r>
            <a:r>
              <a:rPr lang="en-US" dirty="0">
                <a:solidFill>
                  <a:srgbClr val="FF0000"/>
                </a:solidFill>
              </a:rPr>
              <a:t>(ICA LFR)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4469919" y="3272790"/>
            <a:ext cx="1474787" cy="998538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Communicate: Case for Support</a:t>
            </a:r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4482422" y="5585046"/>
            <a:ext cx="1474787" cy="998538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Do en Elevator Pitch on your leaflet</a:t>
            </a: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4476736" y="4444470"/>
            <a:ext cx="1474787" cy="998538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en-US" sz="1400" b="1" dirty="0"/>
          </a:p>
          <a:p>
            <a:pPr algn="ctr">
              <a:defRPr/>
            </a:pPr>
            <a:r>
              <a:rPr lang="en-US" sz="1400" b="1" dirty="0"/>
              <a:t>Make an organizational leaflet</a:t>
            </a:r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6031474" y="5555286"/>
            <a:ext cx="1474787" cy="1023314"/>
          </a:xfrm>
          <a:prstGeom prst="rect">
            <a:avLst/>
          </a:prstGeom>
          <a:gradFill flip="none" rotWithShape="1">
            <a:gsLst>
              <a:gs pos="0">
                <a:srgbClr val="99FF99">
                  <a:gamma/>
                  <a:tint val="0"/>
                  <a:invGamma/>
                </a:srgbClr>
              </a:gs>
              <a:gs pos="100000">
                <a:srgbClr val="99FF99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34925" algn="ctr">
            <a:solidFill>
              <a:schemeClr val="tx1"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400" b="1" dirty="0"/>
              <a:t>Present your LFR Plan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456272" y="2170737"/>
            <a:ext cx="1474787" cy="998537"/>
          </a:xfrm>
          <a:prstGeom prst="rect">
            <a:avLst/>
          </a:prstGeom>
          <a:gradFill flip="none" rotWithShape="1">
            <a:gsLst>
              <a:gs pos="0">
                <a:srgbClr val="E6609D">
                  <a:tint val="66000"/>
                  <a:satMod val="160000"/>
                </a:srgbClr>
              </a:gs>
              <a:gs pos="50000">
                <a:srgbClr val="E6609D">
                  <a:tint val="44500"/>
                  <a:satMod val="160000"/>
                </a:srgbClr>
              </a:gs>
              <a:gs pos="100000">
                <a:srgbClr val="E6609D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GB" sz="1200" dirty="0">
              <a:solidFill>
                <a:srgbClr val="30303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400" b="1" dirty="0"/>
              <a:t>Communicate on LFR</a:t>
            </a:r>
          </a:p>
          <a:p>
            <a:pPr algn="ctr">
              <a:defRPr/>
            </a:pPr>
            <a:endParaRPr lang="en-GB" sz="1400" b="1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74431" y="871869"/>
            <a:ext cx="1233376" cy="191387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9.00-16:30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Experiential Learning Cycle</a:t>
            </a:r>
          </a:p>
        </p:txBody>
      </p:sp>
      <p:sp>
        <p:nvSpPr>
          <p:cNvPr id="37" name="Oval 3"/>
          <p:cNvSpPr>
            <a:spLocks noChangeArrowheads="1"/>
          </p:cNvSpPr>
          <p:nvPr/>
        </p:nvSpPr>
        <p:spPr bwMode="auto">
          <a:xfrm>
            <a:off x="1952993" y="957871"/>
            <a:ext cx="5233182" cy="5577840"/>
          </a:xfrm>
          <a:prstGeom prst="ellipse">
            <a:avLst/>
          </a:prstGeom>
          <a:solidFill>
            <a:srgbClr val="FFFFFF"/>
          </a:solidFill>
          <a:ln w="403225">
            <a:solidFill>
              <a:srgbClr val="CBB684"/>
            </a:solidFill>
            <a:prstDash val="solid"/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7948613" y="6477000"/>
            <a:ext cx="914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" i="1"/>
              <a:t>Source: David Kolb</a:t>
            </a:r>
          </a:p>
        </p:txBody>
      </p:sp>
      <p:sp>
        <p:nvSpPr>
          <p:cNvPr id="15367" name="Isosceles Triangle 28"/>
          <p:cNvSpPr>
            <a:spLocks noChangeArrowheads="1"/>
          </p:cNvSpPr>
          <p:nvPr/>
        </p:nvSpPr>
        <p:spPr bwMode="auto">
          <a:xfrm rot="9501578">
            <a:off x="6929438" y="2767013"/>
            <a:ext cx="271462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Isosceles Triangle 29"/>
          <p:cNvSpPr>
            <a:spLocks noChangeArrowheads="1"/>
          </p:cNvSpPr>
          <p:nvPr/>
        </p:nvSpPr>
        <p:spPr bwMode="auto">
          <a:xfrm rot="8877021">
            <a:off x="6592888" y="2039938"/>
            <a:ext cx="273050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Isosceles Triangle 30"/>
          <p:cNvSpPr>
            <a:spLocks noChangeArrowheads="1"/>
          </p:cNvSpPr>
          <p:nvPr/>
        </p:nvSpPr>
        <p:spPr bwMode="auto">
          <a:xfrm rot="7676306">
            <a:off x="6043612" y="1414463"/>
            <a:ext cx="295275" cy="342900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Isosceles Triangle 52"/>
          <p:cNvSpPr>
            <a:spLocks noChangeArrowheads="1"/>
          </p:cNvSpPr>
          <p:nvPr/>
        </p:nvSpPr>
        <p:spPr bwMode="auto">
          <a:xfrm rot="2983617">
            <a:off x="2857500" y="1316038"/>
            <a:ext cx="295275" cy="342900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Isosceles Triangle 53"/>
          <p:cNvSpPr>
            <a:spLocks noChangeArrowheads="1"/>
          </p:cNvSpPr>
          <p:nvPr/>
        </p:nvSpPr>
        <p:spPr bwMode="auto">
          <a:xfrm rot="2359060">
            <a:off x="2341563" y="1881188"/>
            <a:ext cx="252412" cy="40322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Isosceles Triangle 54"/>
          <p:cNvSpPr>
            <a:spLocks noChangeArrowheads="1"/>
          </p:cNvSpPr>
          <p:nvPr/>
        </p:nvSpPr>
        <p:spPr bwMode="auto">
          <a:xfrm rot="1158345">
            <a:off x="1930400" y="2673350"/>
            <a:ext cx="273050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Isosceles Triangle 56"/>
          <p:cNvSpPr>
            <a:spLocks noChangeArrowheads="1"/>
          </p:cNvSpPr>
          <p:nvPr/>
        </p:nvSpPr>
        <p:spPr bwMode="auto">
          <a:xfrm rot="-7773249">
            <a:off x="5946775" y="5808663"/>
            <a:ext cx="295275" cy="342900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Isosceles Triangle 57"/>
          <p:cNvSpPr>
            <a:spLocks noChangeArrowheads="1"/>
          </p:cNvSpPr>
          <p:nvPr/>
        </p:nvSpPr>
        <p:spPr bwMode="auto">
          <a:xfrm rot="-8397806">
            <a:off x="6513513" y="5191125"/>
            <a:ext cx="250825" cy="401638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Isosceles Triangle 58"/>
          <p:cNvSpPr>
            <a:spLocks noChangeArrowheads="1"/>
          </p:cNvSpPr>
          <p:nvPr/>
        </p:nvSpPr>
        <p:spPr bwMode="auto">
          <a:xfrm rot="-9598521">
            <a:off x="6911975" y="4437063"/>
            <a:ext cx="273050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Isosceles Triangle 60"/>
          <p:cNvSpPr>
            <a:spLocks noChangeArrowheads="1"/>
          </p:cNvSpPr>
          <p:nvPr/>
        </p:nvSpPr>
        <p:spPr bwMode="auto">
          <a:xfrm rot="-1298422">
            <a:off x="1939925" y="4371975"/>
            <a:ext cx="271463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Isosceles Triangle 61"/>
          <p:cNvSpPr>
            <a:spLocks noChangeArrowheads="1"/>
          </p:cNvSpPr>
          <p:nvPr/>
        </p:nvSpPr>
        <p:spPr bwMode="auto">
          <a:xfrm rot="-1922979">
            <a:off x="2274888" y="5099050"/>
            <a:ext cx="273050" cy="371475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Isosceles Triangle 62"/>
          <p:cNvSpPr>
            <a:spLocks noChangeArrowheads="1"/>
          </p:cNvSpPr>
          <p:nvPr/>
        </p:nvSpPr>
        <p:spPr bwMode="auto">
          <a:xfrm rot="-3123694">
            <a:off x="2803525" y="5753101"/>
            <a:ext cx="295275" cy="342900"/>
          </a:xfrm>
          <a:prstGeom prst="triangle">
            <a:avLst>
              <a:gd name="adj" fmla="val 50000"/>
            </a:avLst>
          </a:prstGeom>
          <a:solidFill>
            <a:srgbClr val="EEE7D6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562707" y="3161641"/>
            <a:ext cx="2593494" cy="1170305"/>
          </a:xfrm>
          <a:prstGeom prst="roundRect">
            <a:avLst>
              <a:gd name="adj" fmla="val 7322"/>
            </a:avLst>
          </a:prstGeom>
          <a:gradFill>
            <a:gsLst>
              <a:gs pos="0">
                <a:srgbClr val="66FFFF"/>
              </a:gs>
              <a:gs pos="50000">
                <a:srgbClr val="66CCFF"/>
              </a:gs>
              <a:gs pos="100000">
                <a:srgbClr val="33CCFF"/>
              </a:gs>
            </a:gsLst>
            <a:path path="circl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Active</a:t>
            </a:r>
          </a:p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Experimentation</a:t>
            </a:r>
          </a:p>
          <a:p>
            <a:pPr algn="ctr">
              <a:defRPr/>
            </a:pPr>
            <a:r>
              <a:rPr lang="en-US" sz="2000" i="1" dirty="0">
                <a:solidFill>
                  <a:srgbClr val="2B2513"/>
                </a:solidFill>
                <a:cs typeface="+mn-cs"/>
              </a:rPr>
              <a:t>Apply/Test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3292842" y="5635282"/>
            <a:ext cx="2593494" cy="1170305"/>
          </a:xfrm>
          <a:prstGeom prst="roundRect">
            <a:avLst>
              <a:gd name="adj" fmla="val 6472"/>
            </a:avLst>
          </a:prstGeom>
          <a:gradFill rotWithShape="1">
            <a:gsLst>
              <a:gs pos="51000">
                <a:srgbClr val="FF7979"/>
              </a:gs>
              <a:gs pos="98000">
                <a:srgbClr val="FF5B5B"/>
              </a:gs>
              <a:gs pos="100000">
                <a:srgbClr val="FF5B5B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CC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87673" tIns="43836" rIns="87673" bIns="43836" anchor="ctr"/>
          <a:lstStyle/>
          <a:p>
            <a:pPr algn="ctr" defTabSz="876300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Abstract</a:t>
            </a:r>
          </a:p>
          <a:p>
            <a:pPr algn="ctr" defTabSz="876300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sz="2400" dirty="0" err="1">
                <a:solidFill>
                  <a:srgbClr val="000099"/>
                </a:solidFill>
                <a:cs typeface="+mn-cs"/>
              </a:rPr>
              <a:t>Conceptualisation</a:t>
            </a:r>
            <a:endParaRPr lang="en-US" sz="2400" dirty="0">
              <a:solidFill>
                <a:srgbClr val="000099"/>
              </a:solidFill>
              <a:cs typeface="+mn-cs"/>
            </a:endParaRPr>
          </a:p>
          <a:p>
            <a:pPr marL="438150" indent="-438150" algn="ctr" defTabSz="876300">
              <a:defRPr/>
            </a:pPr>
            <a:r>
              <a:rPr lang="en-US" sz="2000" i="1" dirty="0">
                <a:solidFill>
                  <a:srgbClr val="002060"/>
                </a:solidFill>
                <a:cs typeface="+mn-cs"/>
              </a:rPr>
              <a:t>Conceptualize/</a:t>
            </a:r>
            <a:r>
              <a:rPr lang="en-US" sz="2000" i="1" dirty="0" err="1">
                <a:solidFill>
                  <a:srgbClr val="002060"/>
                </a:solidFill>
                <a:cs typeface="+mn-cs"/>
              </a:rPr>
              <a:t>Analyse</a:t>
            </a:r>
            <a:endParaRPr lang="en-US" sz="2000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6024928" y="3161641"/>
            <a:ext cx="2593494" cy="1170305"/>
          </a:xfrm>
          <a:prstGeom prst="roundRect">
            <a:avLst>
              <a:gd name="adj" fmla="val 6472"/>
            </a:avLst>
          </a:prstGeom>
          <a:gradFill flip="none" rotWithShape="1">
            <a:gsLst>
              <a:gs pos="0">
                <a:srgbClr val="FFFF00"/>
              </a:gs>
              <a:gs pos="56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rgbClr val="9966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87673" tIns="43836" rIns="87673" bIns="43836" anchor="ctr"/>
          <a:lstStyle/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Reflective</a:t>
            </a:r>
          </a:p>
          <a:p>
            <a:pPr algn="ctr">
              <a:defRPr/>
            </a:pPr>
            <a:r>
              <a:rPr lang="en-US" sz="2400" dirty="0">
                <a:solidFill>
                  <a:srgbClr val="000099"/>
                </a:solidFill>
                <a:cs typeface="+mn-cs"/>
              </a:rPr>
              <a:t> Observation</a:t>
            </a:r>
          </a:p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i="1" dirty="0">
                <a:solidFill>
                  <a:srgbClr val="2B2513"/>
                </a:solidFill>
                <a:cs typeface="+mn-cs"/>
              </a:rPr>
              <a:t>Reflect/Observe</a:t>
            </a: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307130" y="743243"/>
            <a:ext cx="2593494" cy="1170305"/>
          </a:xfrm>
          <a:prstGeom prst="roundRect">
            <a:avLst>
              <a:gd name="adj" fmla="val 7321"/>
            </a:avLst>
          </a:prstGeom>
          <a:gradFill rotWithShape="1">
            <a:gsLst>
              <a:gs pos="54000">
                <a:srgbClr val="ABFF57"/>
              </a:gs>
              <a:gs pos="75000">
                <a:srgbClr val="7BF6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33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87673" tIns="43836" rIns="87673" bIns="43836" anchor="ctr"/>
          <a:lstStyle/>
          <a:p>
            <a:pPr marL="438150" indent="-438150" algn="ctr" defTabSz="876300">
              <a:defRPr/>
            </a:pPr>
            <a:r>
              <a:rPr lang="en-GB" sz="2400" dirty="0">
                <a:solidFill>
                  <a:srgbClr val="000099"/>
                </a:solidFill>
                <a:cs typeface="+mn-cs"/>
              </a:rPr>
              <a:t>Concrete</a:t>
            </a:r>
          </a:p>
          <a:p>
            <a:pPr marL="438150" indent="-438150" algn="ctr" defTabSz="876300">
              <a:defRPr/>
            </a:pPr>
            <a:r>
              <a:rPr lang="en-GB" sz="2400" dirty="0">
                <a:solidFill>
                  <a:srgbClr val="000099"/>
                </a:solidFill>
                <a:cs typeface="+mn-cs"/>
              </a:rPr>
              <a:t> Experience</a:t>
            </a:r>
          </a:p>
          <a:p>
            <a:pPr marL="438150" indent="-438150" algn="ctr" defTabSz="876300">
              <a:defRPr/>
            </a:pPr>
            <a:r>
              <a:rPr lang="en-US" sz="2000" i="1" dirty="0">
                <a:solidFill>
                  <a:srgbClr val="2B2513"/>
                </a:solidFill>
                <a:cs typeface="+mn-cs"/>
              </a:rPr>
              <a:t>Act/Do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2">
      <a:dk1>
        <a:srgbClr val="3300AF"/>
      </a:dk1>
      <a:lt1>
        <a:srgbClr val="FFFFFF"/>
      </a:lt1>
      <a:dk2>
        <a:srgbClr val="2D2D8A"/>
      </a:dk2>
      <a:lt2>
        <a:srgbClr val="C00000"/>
      </a:lt2>
      <a:accent1>
        <a:srgbClr val="9C9CDE"/>
      </a:accent1>
      <a:accent2>
        <a:srgbClr val="333399"/>
      </a:accent2>
      <a:accent3>
        <a:srgbClr val="FFFFFF"/>
      </a:accent3>
      <a:accent4>
        <a:srgbClr val="D9CBA7"/>
      </a:accent4>
      <a:accent5>
        <a:srgbClr val="938465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</TotalTime>
  <Words>145</Words>
  <Application>Microsoft Office PowerPoint</Application>
  <PresentationFormat>On-screen Show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Blank</vt:lpstr>
      <vt:lpstr>5-day Programme  LFR Course</vt:lpstr>
      <vt:lpstr>Experiential Learning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Learning Cycle</dc:title>
  <dc:creator>MIT</dc:creator>
  <cp:lastModifiedBy>ESD RB</cp:lastModifiedBy>
  <cp:revision>26</cp:revision>
  <cp:lastPrinted>2006-09-05T06:42:00Z</cp:lastPrinted>
  <dcterms:created xsi:type="dcterms:W3CDTF">2014-08-26T09:21:48Z</dcterms:created>
  <dcterms:modified xsi:type="dcterms:W3CDTF">2022-06-06T17:54:24Z</dcterms:modified>
</cp:coreProperties>
</file>